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Relationship Id="rId4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Relationship Id="rId4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Relationship Id="rId4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Book Sculptures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900" y="186525"/>
            <a:ext cx="4235899" cy="42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1025" y="378800"/>
            <a:ext cx="3999899" cy="4020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826" y="278300"/>
            <a:ext cx="4240699" cy="44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9524" y="445025"/>
            <a:ext cx="4212774" cy="36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48" y="283615"/>
            <a:ext cx="3999899" cy="414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6125" y="361375"/>
            <a:ext cx="3388199" cy="451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445025"/>
            <a:ext cx="3352197" cy="41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6648" y="389300"/>
            <a:ext cx="4535299" cy="436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2" y="863552"/>
            <a:ext cx="4224181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1598" y="207524"/>
            <a:ext cx="3078175" cy="436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700" y="336649"/>
            <a:ext cx="3264900" cy="39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8600" y="32125"/>
            <a:ext cx="443865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