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92AA8-24A2-4747-9B92-96CA0167EF49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8589D-ABA3-D444-860D-41A6637883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4552"/>
            <a:ext cx="4826001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ight Arrow 4"/>
          <p:cNvSpPr/>
          <p:nvPr/>
        </p:nvSpPr>
        <p:spPr>
          <a:xfrm>
            <a:off x="4826001" y="3449053"/>
            <a:ext cx="1898317" cy="5882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4318" y="1668912"/>
            <a:ext cx="2419682" cy="403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272421" y="5701715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PROJECT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9054" y="5465360"/>
            <a:ext cx="307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what you learned about color theory, and put it into practice in the next project!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832" y="0"/>
            <a:ext cx="3982629" cy="663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0462" y="360530"/>
            <a:ext cx="4570865" cy="290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50463" y="3642226"/>
            <a:ext cx="4570864" cy="279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0760" y="0"/>
            <a:ext cx="5925200" cy="659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2433"/>
            <a:ext cx="4431884" cy="651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7990" y="318685"/>
            <a:ext cx="2109217" cy="303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7990" y="3352800"/>
            <a:ext cx="231140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857" y="259159"/>
            <a:ext cx="4651055" cy="65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5346" y="259159"/>
            <a:ext cx="4728654" cy="375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4813" y="4016967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952"/>
            <a:ext cx="5935795" cy="657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2682" y="285952"/>
            <a:ext cx="3421318" cy="645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36887" cy="504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6886" y="-1"/>
            <a:ext cx="3109913" cy="50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6800" y="0"/>
            <a:ext cx="29972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28600"/>
            <a:ext cx="29972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5149" y="228600"/>
            <a:ext cx="3081227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6376" y="228600"/>
            <a:ext cx="29972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Painted Pages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be painting on vintage book pages</a:t>
            </a:r>
          </a:p>
          <a:p>
            <a:r>
              <a:rPr lang="en-US" dirty="0" smtClean="0"/>
              <a:t>Each person will make 4 pages</a:t>
            </a:r>
          </a:p>
          <a:p>
            <a:r>
              <a:rPr lang="en-US" dirty="0" smtClean="0"/>
              <a:t>Each page will have a clear color concept</a:t>
            </a:r>
          </a:p>
          <a:p>
            <a:r>
              <a:rPr lang="en-US" dirty="0" smtClean="0"/>
              <a:t>Options: </a:t>
            </a:r>
          </a:p>
          <a:p>
            <a:pPr lvl="1"/>
            <a:r>
              <a:rPr lang="en-US" dirty="0" smtClean="0"/>
              <a:t>Complementary </a:t>
            </a:r>
          </a:p>
          <a:p>
            <a:pPr lvl="1"/>
            <a:r>
              <a:rPr lang="en-US" dirty="0" smtClean="0"/>
              <a:t>Monochromatic</a:t>
            </a:r>
          </a:p>
          <a:p>
            <a:pPr lvl="1"/>
            <a:r>
              <a:rPr lang="en-US" dirty="0" smtClean="0"/>
              <a:t>Warm or cool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Example…if you pick </a:t>
            </a:r>
            <a:r>
              <a:rPr lang="en-US" b="1" dirty="0" smtClean="0"/>
              <a:t>complementary </a:t>
            </a:r>
            <a:r>
              <a:rPr lang="en-US" dirty="0" smtClean="0"/>
              <a:t>colors one painting may be </a:t>
            </a:r>
            <a:r>
              <a:rPr lang="en-US" u="sng" dirty="0" smtClean="0"/>
              <a:t>yellow and purple</a:t>
            </a:r>
            <a:r>
              <a:rPr lang="en-US" dirty="0" smtClean="0"/>
              <a:t>, the other painting may be </a:t>
            </a:r>
            <a:r>
              <a:rPr lang="en-US" u="sng" dirty="0" smtClean="0"/>
              <a:t>green and orange</a:t>
            </a:r>
            <a:r>
              <a:rPr lang="en-US" dirty="0" smtClean="0"/>
              <a:t>, or </a:t>
            </a:r>
            <a:r>
              <a:rPr lang="en-US" u="sng" dirty="0" smtClean="0"/>
              <a:t>blue and red</a:t>
            </a:r>
            <a:r>
              <a:rPr lang="en-US" dirty="0" smtClean="0"/>
              <a:t>. Each painting would have two colors in it. </a:t>
            </a:r>
          </a:p>
          <a:p>
            <a:r>
              <a:rPr lang="en-US" dirty="0" smtClean="0"/>
              <a:t>Example… A </a:t>
            </a:r>
            <a:r>
              <a:rPr lang="en-US" b="1" dirty="0" smtClean="0"/>
              <a:t>monochromatic </a:t>
            </a:r>
            <a:r>
              <a:rPr lang="en-US" dirty="0" smtClean="0"/>
              <a:t>painting would use only </a:t>
            </a:r>
            <a:r>
              <a:rPr lang="en-US" u="sng" dirty="0" smtClean="0"/>
              <a:t>one color </a:t>
            </a:r>
            <a:r>
              <a:rPr lang="en-US" dirty="0" smtClean="0"/>
              <a:t>per painting </a:t>
            </a:r>
            <a:r>
              <a:rPr lang="en-US" u="sng" dirty="0" smtClean="0"/>
              <a:t>with different shades and tones</a:t>
            </a:r>
            <a:r>
              <a:rPr lang="en-US" dirty="0" smtClean="0"/>
              <a:t>. Both pages would have a different color on it. You can use any two colors for either of the paintings. </a:t>
            </a:r>
          </a:p>
          <a:p>
            <a:r>
              <a:rPr lang="en-US" dirty="0" smtClean="0"/>
              <a:t>Example…warm and cool colors would have one painting in warm colors (orange, yellow, red) and the other painting would be in cool colors (blue, green, purple). 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799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u="sng" dirty="0" smtClean="0"/>
              <a:t>Paint a subject… person, place or thing</a:t>
            </a:r>
            <a:r>
              <a:rPr lang="en-US" dirty="0" smtClean="0"/>
              <a:t>!</a:t>
            </a:r>
          </a:p>
          <a:p>
            <a:pPr>
              <a:buNone/>
            </a:pPr>
            <a:r>
              <a:rPr lang="en-US" dirty="0" smtClean="0"/>
              <a:t>Animals. Landscape. Flower. Elephant. Moon. Portrait. Tree. Cityscape. Car. Bike. Mountain. Whale. Sloth. Baby. Abstract design. Butterfly. Sunflower. Symbol. Bear. Awkward face. Home. Sports. Music. The body. Squirrels. Food. Snow.</a:t>
            </a:r>
          </a:p>
          <a:p>
            <a:pPr>
              <a:buNone/>
            </a:pPr>
            <a:r>
              <a:rPr lang="en-US" u="sng" dirty="0" smtClean="0"/>
              <a:t>Make four paintings connect in some way. </a:t>
            </a:r>
            <a:r>
              <a:rPr lang="en-US" dirty="0" smtClean="0"/>
              <a:t>Example…the seasons, animals, family….it can connect through opposition. </a:t>
            </a:r>
          </a:p>
          <a:p>
            <a:pPr>
              <a:buNone/>
            </a:pPr>
            <a:r>
              <a:rPr lang="en-US" u="sng" dirty="0" smtClean="0"/>
              <a:t>Use some aspect of the text</a:t>
            </a:r>
          </a:p>
          <a:p>
            <a:pPr>
              <a:buNone/>
            </a:pPr>
            <a:r>
              <a:rPr lang="en-US" dirty="0" smtClean="0"/>
              <a:t>	highlight a word, use the words to outline something…get creative. Create a secret or not so secret message if you want! </a:t>
            </a:r>
          </a:p>
          <a:p>
            <a:pPr>
              <a:buNone/>
            </a:pPr>
            <a:r>
              <a:rPr lang="en-US" u="sng" dirty="0" smtClean="0"/>
              <a:t>Make a rough draft</a:t>
            </a:r>
          </a:p>
          <a:p>
            <a:pPr>
              <a:buNone/>
            </a:pPr>
            <a:r>
              <a:rPr lang="en-US" dirty="0" smtClean="0"/>
              <a:t>Come up with a few ideas and play around with them until you are set on your idea!</a:t>
            </a:r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6951" y="463306"/>
            <a:ext cx="3968206" cy="297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431589" y="370597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Painted Pages Project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5835" y="4075308"/>
            <a:ext cx="87981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project is intended to be a gift for someone. Not your mom, Dad, BF, GF, Brother, Sis, </a:t>
            </a:r>
          </a:p>
          <a:p>
            <a:r>
              <a:rPr lang="en-US" dirty="0" err="1" smtClean="0"/>
              <a:t>Bff</a:t>
            </a:r>
            <a:r>
              <a:rPr lang="en-US" dirty="0" smtClean="0"/>
              <a:t>, but someone you may not even know….</a:t>
            </a:r>
          </a:p>
          <a:p>
            <a:r>
              <a:rPr lang="en-US" dirty="0" smtClean="0"/>
              <a:t>Maybe a neighbor you have never met, maybe someone at this school you would</a:t>
            </a:r>
          </a:p>
          <a:p>
            <a:r>
              <a:rPr lang="en-US" dirty="0" smtClean="0"/>
              <a:t>Like to reach out to. You could give it to someone that you know but don’t really know,</a:t>
            </a:r>
          </a:p>
          <a:p>
            <a:r>
              <a:rPr lang="en-US" dirty="0" smtClean="0"/>
              <a:t>Like the clerk at the grocery store, or someone you see everyday at the bus stop.</a:t>
            </a:r>
          </a:p>
          <a:p>
            <a:r>
              <a:rPr lang="en-US" dirty="0" smtClean="0"/>
              <a:t>Start looking in your life at all of the people you interact with, those who are not friends yet.</a:t>
            </a:r>
          </a:p>
          <a:p>
            <a:r>
              <a:rPr lang="en-US" dirty="0" smtClean="0"/>
              <a:t>Then pick someone to give your painting to.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0293" y="401697"/>
            <a:ext cx="3413707" cy="601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25030" cy="43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87460"/>
            <a:ext cx="3294053" cy="247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3071" y="82178"/>
            <a:ext cx="1847222" cy="430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80249" y="5030821"/>
            <a:ext cx="2436240" cy="182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7448" y="427612"/>
            <a:ext cx="3766552" cy="593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8275" y="0"/>
            <a:ext cx="5549900" cy="747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6800" y="0"/>
            <a:ext cx="29972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224" y="158224"/>
            <a:ext cx="29972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2350" y="381168"/>
            <a:ext cx="25082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2350" y="4305300"/>
            <a:ext cx="31877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040"/>
            <a:ext cx="9216995" cy="624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</Words>
  <Application>Microsoft Macintosh PowerPoint</Application>
  <PresentationFormat>On-screen Show (4:3)</PresentationFormat>
  <Paragraphs>31</Paragraphs>
  <Slides>16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Painted Pages Project</vt:lpstr>
      <vt:lpstr>EXAMPLES</vt:lpstr>
      <vt:lpstr>Requirements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James Madison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Alika Middleton</dc:creator>
  <cp:lastModifiedBy>Alika Middleton</cp:lastModifiedBy>
  <cp:revision>1</cp:revision>
  <dcterms:created xsi:type="dcterms:W3CDTF">2014-10-29T18:09:36Z</dcterms:created>
  <dcterms:modified xsi:type="dcterms:W3CDTF">2014-10-29T18:10:03Z</dcterms:modified>
</cp:coreProperties>
</file>