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3055856-030E-0C41-A212-0854DB667D4D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179A879-B8B2-9D46-B23D-80D6B7AB1C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coil+pots&amp;hl=en&amp;client=firefox-a&amp;hs=BMi&amp;sa=X&amp;rls=org.mozilla:en-US:official&amp;biw=1429&amp;bih=775&amp;tbm=isch&amp;prmd=imvns&amp;tbnid=QkpFtndyVkcnyM:&amp;imgrefurl=http://www.flickr.com/photos/lauraelaine/galleries/72157623711164898&amp;docid=0ZyeIlTEBYwf9M&amp;w=273&amp;h=500&amp;ei=3614TuK_HKLLsQKm-rDvDQ&amp;zoom=1&amp;iact=hc&amp;vpx=586&amp;vpy=260&amp;dur=369&amp;hovh=304&amp;hovw=166&amp;tx=87&amp;ty=155&amp;page=1&amp;tbnh=157&amp;tbnw=118&amp;start=0&amp;ndsp=31&amp;ved=1t:429,r:10,s:0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om/imgres?q=coil+pots&amp;hl=en&amp;client=firefox-a&amp;hs=BMi&amp;sa=X&amp;rls=org.mozilla:en-US:official&amp;biw=1429&amp;bih=775&amp;tbm=isch&amp;prmd=imvns&amp;tbnid=QkpFtndyVkcnyM:&amp;imgrefurl=http://www.flickr.com/photos/lauraelaine/galleries/72157623711164898&amp;docid=0ZyeIlTEBYwf9M&amp;w=273&amp;h=500&amp;ei=3614TuK_HKLLsQKm-rDvDQ&amp;zoom=1&amp;iact=hc&amp;vpx=586&amp;vpy=260&amp;dur=220&amp;hovh=304&amp;hovw=166&amp;tx=108&amp;ty=150&amp;page=1&amp;tbnh=157&amp;tbnw=118&amp;start=0&amp;ndsp=31&amp;ved=1t:429,r:10,s: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Coil Pots!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element of form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2000249"/>
            <a:ext cx="3808333" cy="3808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599" y="1127439"/>
            <a:ext cx="3331047" cy="4464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Forms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86078"/>
            <a:ext cx="3897869" cy="4280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7" y="2764992"/>
            <a:ext cx="3314949" cy="2857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Decorative Elements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84" y="2180316"/>
            <a:ext cx="28575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75" y="2690152"/>
            <a:ext cx="4077826" cy="30719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3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861" y="1170504"/>
            <a:ext cx="2108200" cy="386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637" y="1074286"/>
            <a:ext cx="3112437" cy="3957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2197100"/>
            <a:ext cx="3657600" cy="3348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37" y="2771756"/>
            <a:ext cx="3467100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82" y="603137"/>
            <a:ext cx="2858931" cy="5664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637" y="831283"/>
            <a:ext cx="3497269" cy="47294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0" y="1208185"/>
            <a:ext cx="3710275" cy="3872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49" y="2084387"/>
            <a:ext cx="3036887" cy="40408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the coils..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19" y="2084388"/>
            <a:ext cx="3142958" cy="3671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30" y="2212249"/>
            <a:ext cx="24638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9" y="978893"/>
            <a:ext cx="3452409" cy="4609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843" y="1497105"/>
            <a:ext cx="3252394" cy="41349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30</TotalTime>
  <Words>16</Words>
  <Application>Microsoft Macintosh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Habitat</vt:lpstr>
      <vt:lpstr>Coil Pots!</vt:lpstr>
      <vt:lpstr>Raw Forms</vt:lpstr>
      <vt:lpstr>Decorative Elements</vt:lpstr>
      <vt:lpstr>Slide 4</vt:lpstr>
      <vt:lpstr>Slide 5</vt:lpstr>
      <vt:lpstr>Slide 6</vt:lpstr>
      <vt:lpstr>Slide 7</vt:lpstr>
      <vt:lpstr>Hide the coils..</vt:lpstr>
      <vt:lpstr>Slide 9</vt:lpstr>
      <vt:lpstr>Slide 10</vt:lpstr>
    </vt:vector>
  </TitlesOfParts>
  <Company>FALA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Coil Pots!</dc:title>
  <dc:creator>Sarah Buss</dc:creator>
  <cp:lastModifiedBy>Sarah Buss</cp:lastModifiedBy>
  <cp:revision>1</cp:revision>
  <dcterms:created xsi:type="dcterms:W3CDTF">2011-09-20T14:54:18Z</dcterms:created>
  <dcterms:modified xsi:type="dcterms:W3CDTF">2011-09-20T15:25:09Z</dcterms:modified>
</cp:coreProperties>
</file>