
<file path=[Content_Types].xml><?xml version="1.0" encoding="utf-8"?>
<Types xmlns="http://schemas.openxmlformats.org/package/2006/content-types"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Layouts/slideLayout6.xml" ContentType="application/vnd.openxmlformats-officedocument.presentationml.slideLayout+xml"/>
  <Default Extension="rels" ContentType="application/vnd.openxmlformats-package.relationships+xml"/>
  <Override PartName="/ppt/slides/slide5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4.xml" ContentType="application/vnd.openxmlformats-officedocument.presentationml.slideLayout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98" d="100"/>
          <a:sy n="98" d="100"/>
        </p:scale>
        <p:origin x="-64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DF520-7A7F-5C4E-ACD4-7149137F1216}" type="datetimeFigureOut">
              <a:rPr lang="en-US" smtClean="0"/>
              <a:t>10/29/14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BA678-CE55-D348-9102-F722D42BDB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DF520-7A7F-5C4E-ACD4-7149137F1216}" type="datetimeFigureOut">
              <a:rPr lang="en-US" smtClean="0"/>
              <a:t>10/29/14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BA678-CE55-D348-9102-F722D42BDB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DF520-7A7F-5C4E-ACD4-7149137F1216}" type="datetimeFigureOut">
              <a:rPr lang="en-US" smtClean="0"/>
              <a:t>10/29/14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BA678-CE55-D348-9102-F722D42BDB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DF520-7A7F-5C4E-ACD4-7149137F1216}" type="datetimeFigureOut">
              <a:rPr lang="en-US" smtClean="0"/>
              <a:t>10/29/14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BA678-CE55-D348-9102-F722D42BDB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DF520-7A7F-5C4E-ACD4-7149137F1216}" type="datetimeFigureOut">
              <a:rPr lang="en-US" smtClean="0"/>
              <a:t>10/29/14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BA678-CE55-D348-9102-F722D42BDB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DF520-7A7F-5C4E-ACD4-7149137F1216}" type="datetimeFigureOut">
              <a:rPr lang="en-US" smtClean="0"/>
              <a:t>10/29/14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BA678-CE55-D348-9102-F722D42BDB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DF520-7A7F-5C4E-ACD4-7149137F1216}" type="datetimeFigureOut">
              <a:rPr lang="en-US" smtClean="0"/>
              <a:t>10/29/14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BA678-CE55-D348-9102-F722D42BDB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DF520-7A7F-5C4E-ACD4-7149137F1216}" type="datetimeFigureOut">
              <a:rPr lang="en-US" smtClean="0"/>
              <a:t>10/29/14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BA678-CE55-D348-9102-F722D42BDB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DF520-7A7F-5C4E-ACD4-7149137F1216}" type="datetimeFigureOut">
              <a:rPr lang="en-US" smtClean="0"/>
              <a:t>10/29/14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BA678-CE55-D348-9102-F722D42BDB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DF520-7A7F-5C4E-ACD4-7149137F1216}" type="datetimeFigureOut">
              <a:rPr lang="en-US" smtClean="0"/>
              <a:t>10/29/14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BA678-CE55-D348-9102-F722D42BDB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DF520-7A7F-5C4E-ACD4-7149137F1216}" type="datetimeFigureOut">
              <a:rPr lang="en-US" smtClean="0"/>
              <a:t>10/29/14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BA678-CE55-D348-9102-F722D42BDB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4DF520-7A7F-5C4E-ACD4-7149137F1216}" type="datetimeFigureOut">
              <a:rPr lang="en-US" smtClean="0"/>
              <a:t>10/29/14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BA678-CE55-D348-9102-F722D42BDBA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9430" y="273383"/>
            <a:ext cx="6331202" cy="6077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0737" y="0"/>
            <a:ext cx="5690502" cy="4979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2232526" y="4979189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>Primary Colors are the root of every other hue imaginable.</a:t>
            </a:r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232526" y="590251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*Think of the three Primaries as the Parents in the family of colors.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4934" y="424176"/>
            <a:ext cx="4891918" cy="4280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2980508" y="504064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Yellow + Red = ORANGE</a:t>
            </a:r>
          </a:p>
          <a:p>
            <a:endParaRPr lang="en-US" dirty="0" smtClean="0"/>
          </a:p>
          <a:p>
            <a:r>
              <a:rPr lang="en-US" dirty="0" smtClean="0"/>
              <a:t>Red + Blue = VIOLET or PURPLE</a:t>
            </a:r>
          </a:p>
          <a:p>
            <a:endParaRPr lang="en-US" dirty="0" smtClean="0"/>
          </a:p>
          <a:p>
            <a:r>
              <a:rPr lang="en-US" dirty="0" smtClean="0"/>
              <a:t>Blue + Yellow = GREEN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552701" cy="252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2700" y="0"/>
            <a:ext cx="3159125" cy="252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10308" y="4269605"/>
            <a:ext cx="2834410" cy="2588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5">
            <a:alphaModFix amt="39000"/>
          </a:blip>
          <a:srcRect/>
          <a:stretch>
            <a:fillRect/>
          </a:stretch>
        </p:blipFill>
        <p:spPr bwMode="auto">
          <a:xfrm>
            <a:off x="5711825" y="-18294"/>
            <a:ext cx="3388334" cy="194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39007" y="3435683"/>
            <a:ext cx="2404994" cy="3422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1" y="2509006"/>
            <a:ext cx="4291263" cy="4348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4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91262" y="1921843"/>
            <a:ext cx="4852738" cy="234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0" y="1438333"/>
            <a:ext cx="2371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Monochromatic colors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760" y="0"/>
            <a:ext cx="5029201" cy="347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98210" y="4000500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479800"/>
            <a:ext cx="4398210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98210" y="3479800"/>
            <a:ext cx="474579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00961" y="0"/>
            <a:ext cx="3343040" cy="347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62295" y="5080000"/>
            <a:ext cx="2681706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280" y="0"/>
            <a:ext cx="8229600" cy="1143000"/>
          </a:xfrm>
        </p:spPr>
        <p:txBody>
          <a:bodyPr/>
          <a:lstStyle/>
          <a:p>
            <a:r>
              <a:rPr lang="en-US" dirty="0" smtClean="0"/>
              <a:t>What you need to know…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2623556"/>
            <a:ext cx="67802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 smtClean="0"/>
              <a:t>Complementary colors</a:t>
            </a:r>
          </a:p>
          <a:p>
            <a:r>
              <a:rPr lang="en-US" dirty="0" smtClean="0"/>
              <a:t> colors directly opposite each other in the color spectrum. </a:t>
            </a:r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55234" y="2123090"/>
            <a:ext cx="1938646" cy="1930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457200" y="1309536"/>
            <a:ext cx="51186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 smtClean="0"/>
              <a:t>Primary Colors </a:t>
            </a:r>
          </a:p>
          <a:p>
            <a:r>
              <a:rPr lang="en-US" dirty="0"/>
              <a:t>t</a:t>
            </a:r>
            <a:r>
              <a:rPr lang="en-US" dirty="0" smtClean="0"/>
              <a:t>he root of every other hue imaginable.</a:t>
            </a: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55234" y="824316"/>
            <a:ext cx="1776667" cy="148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457200" y="4156190"/>
            <a:ext cx="56871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 smtClean="0"/>
              <a:t>Secondary Colors</a:t>
            </a:r>
          </a:p>
          <a:p>
            <a:r>
              <a:rPr lang="en-US" dirty="0" smtClean="0"/>
              <a:t>a color resulting from the mixing of two primary colors. (Green, orange, purple)</a:t>
            </a:r>
            <a:endParaRPr lang="en-US" dirty="0"/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55234" y="4053119"/>
            <a:ext cx="1943653" cy="1284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457200" y="5727418"/>
            <a:ext cx="56871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 smtClean="0"/>
              <a:t>Monochromatic colors</a:t>
            </a:r>
          </a:p>
          <a:p>
            <a:r>
              <a:rPr lang="en-US" dirty="0" smtClean="0"/>
              <a:t>tints, tones, and shades of a single hue.</a:t>
            </a:r>
            <a:endParaRPr lang="en-US" dirty="0"/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79251" y="5553003"/>
            <a:ext cx="1108778" cy="1097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/>
          <p:cNvSpPr/>
          <p:nvPr/>
        </p:nvSpPr>
        <p:spPr>
          <a:xfrm>
            <a:off x="1930848" y="1036636"/>
            <a:ext cx="4814167" cy="3867951"/>
          </a:xfrm>
          <a:prstGeom prst="triangle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3842262" y="64789"/>
            <a:ext cx="926550" cy="971847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026979" y="4645429"/>
            <a:ext cx="926550" cy="971847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745015" y="4418664"/>
            <a:ext cx="926550" cy="971847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994662" y="5876435"/>
            <a:ext cx="926550" cy="971847"/>
          </a:xfrm>
          <a:prstGeom prst="ellipse">
            <a:avLst/>
          </a:prstGeom>
          <a:solidFill>
            <a:srgbClr val="6600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76662" y="1036636"/>
            <a:ext cx="926550" cy="971847"/>
          </a:xfrm>
          <a:prstGeom prst="ellipse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237448" y="703112"/>
            <a:ext cx="926550" cy="971847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>
            <a:stCxn id="4" idx="0"/>
          </p:cNvCxnSpPr>
          <p:nvPr/>
        </p:nvCxnSpPr>
        <p:spPr>
          <a:xfrm rot="5400000" flipH="1" flipV="1">
            <a:off x="11498" y="3153715"/>
            <a:ext cx="2970470" cy="1295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1503212" y="703112"/>
            <a:ext cx="2339050" cy="97184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3" idx="6"/>
          </p:cNvCxnSpPr>
          <p:nvPr/>
        </p:nvCxnSpPr>
        <p:spPr>
          <a:xfrm>
            <a:off x="4768812" y="550713"/>
            <a:ext cx="2468636" cy="48592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8" idx="4"/>
            <a:endCxn id="5" idx="0"/>
          </p:cNvCxnSpPr>
          <p:nvPr/>
        </p:nvCxnSpPr>
        <p:spPr>
          <a:xfrm rot="5400000">
            <a:off x="6082655" y="2800595"/>
            <a:ext cx="2743705" cy="49243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0800000" flipV="1">
            <a:off x="4921212" y="5390511"/>
            <a:ext cx="2154253" cy="97184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endCxn id="6" idx="2"/>
          </p:cNvCxnSpPr>
          <p:nvPr/>
        </p:nvCxnSpPr>
        <p:spPr>
          <a:xfrm>
            <a:off x="1930848" y="5390511"/>
            <a:ext cx="2063814" cy="97184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107</Words>
  <Application>Microsoft Macintosh PowerPoint</Application>
  <PresentationFormat>On-screen Show (4:3)</PresentationFormat>
  <Paragraphs>17</Paragraphs>
  <Slides>7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Slide 2</vt:lpstr>
      <vt:lpstr>Slide 3</vt:lpstr>
      <vt:lpstr>Slide 4</vt:lpstr>
      <vt:lpstr>Slide 5</vt:lpstr>
      <vt:lpstr>What you need to know…</vt:lpstr>
      <vt:lpstr>Slide 7</vt:lpstr>
    </vt:vector>
  </TitlesOfParts>
  <Company>James Madison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Alika Middleton</dc:creator>
  <cp:lastModifiedBy>Alika Middleton</cp:lastModifiedBy>
  <cp:revision>1</cp:revision>
  <dcterms:created xsi:type="dcterms:W3CDTF">2014-10-29T18:08:25Z</dcterms:created>
  <dcterms:modified xsi:type="dcterms:W3CDTF">2014-10-29T18:08:53Z</dcterms:modified>
</cp:coreProperties>
</file>