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67" r:id="rId2"/>
    <p:sldId id="269" r:id="rId3"/>
    <p:sldId id="264" r:id="rId4"/>
    <p:sldId id="265" r:id="rId5"/>
    <p:sldId id="270" r:id="rId6"/>
    <p:sldId id="266" r:id="rId7"/>
    <p:sldId id="272" r:id="rId8"/>
    <p:sldId id="263" r:id="rId9"/>
    <p:sldId id="259" r:id="rId10"/>
    <p:sldId id="258" r:id="rId11"/>
    <p:sldId id="26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620"/>
    <p:restoredTop sz="94660"/>
  </p:normalViewPr>
  <p:slideViewPr>
    <p:cSldViewPr snapToGrid="0" snapToObjects="1">
      <p:cViewPr>
        <p:scale>
          <a:sx n="75" d="100"/>
          <a:sy n="75" d="100"/>
        </p:scale>
        <p:origin x="-1304" y="-84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F27CBB-F4CC-924F-AD5D-3580314B4D1F}" type="datetimeFigureOut">
              <a:rPr lang="en-US" smtClean="0"/>
              <a:pPr/>
              <a:t>9/29/14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5EE44-3EB9-6545-BAB8-156F98ECF9B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F27CBB-F4CC-924F-AD5D-3580314B4D1F}" type="datetimeFigureOut">
              <a:rPr lang="en-US" smtClean="0"/>
              <a:pPr/>
              <a:t>9/29/14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5EE44-3EB9-6545-BAB8-156F98ECF9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F27CBB-F4CC-924F-AD5D-3580314B4D1F}" type="datetimeFigureOut">
              <a:rPr lang="en-US" smtClean="0"/>
              <a:pPr/>
              <a:t>9/29/14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5EE44-3EB9-6545-BAB8-156F98ECF9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F27CBB-F4CC-924F-AD5D-3580314B4D1F}" type="datetimeFigureOut">
              <a:rPr lang="en-US" smtClean="0"/>
              <a:pPr/>
              <a:t>9/29/14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5EE44-3EB9-6545-BAB8-156F98ECF9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F27CBB-F4CC-924F-AD5D-3580314B4D1F}" type="datetimeFigureOut">
              <a:rPr lang="en-US" smtClean="0"/>
              <a:pPr/>
              <a:t>9/29/14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5EE44-3EB9-6545-BAB8-156F98ECF9B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F27CBB-F4CC-924F-AD5D-3580314B4D1F}" type="datetimeFigureOut">
              <a:rPr lang="en-US" smtClean="0"/>
              <a:pPr/>
              <a:t>9/29/14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5EE44-3EB9-6545-BAB8-156F98ECF9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F27CBB-F4CC-924F-AD5D-3580314B4D1F}" type="datetimeFigureOut">
              <a:rPr lang="en-US" smtClean="0"/>
              <a:pPr/>
              <a:t>9/29/14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C5EE44-3EB9-6545-BAB8-156F98ECF9B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F27CBB-F4CC-924F-AD5D-3580314B4D1F}" type="datetimeFigureOut">
              <a:rPr lang="en-US" smtClean="0"/>
              <a:pPr/>
              <a:t>9/29/14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C5EE44-3EB9-6545-BAB8-156F98ECF9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F27CBB-F4CC-924F-AD5D-3580314B4D1F}" type="datetimeFigureOut">
              <a:rPr lang="en-US" smtClean="0"/>
              <a:pPr/>
              <a:t>9/29/14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C5EE44-3EB9-6545-BAB8-156F98ECF9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F27CBB-F4CC-924F-AD5D-3580314B4D1F}" type="datetimeFigureOut">
              <a:rPr lang="en-US" smtClean="0"/>
              <a:pPr/>
              <a:t>9/29/14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5EE44-3EB9-6545-BAB8-156F98ECF9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F27CBB-F4CC-924F-AD5D-3580314B4D1F}" type="datetimeFigureOut">
              <a:rPr lang="en-US" smtClean="0"/>
              <a:pPr/>
              <a:t>9/29/14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5EE44-3EB9-6545-BAB8-156F98ECF9B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F27CBB-F4CC-924F-AD5D-3580314B4D1F}" type="datetimeFigureOut">
              <a:rPr lang="en-US" smtClean="0"/>
              <a:pPr/>
              <a:t>9/29/14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C5EE44-3EB9-6545-BAB8-156F98ECF9B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Drawing Upon The Story of Your Life</a:t>
            </a:r>
            <a:endParaRPr lang="en-US" dirty="0"/>
          </a:p>
        </p:txBody>
      </p:sp>
      <p:sp>
        <p:nvSpPr>
          <p:cNvPr id="4" name="TextBox 3"/>
          <p:cNvSpPr txBox="1"/>
          <p:nvPr/>
        </p:nvSpPr>
        <p:spPr>
          <a:xfrm>
            <a:off x="843093" y="1417637"/>
            <a:ext cx="7843707" cy="4524316"/>
          </a:xfrm>
          <a:prstGeom prst="rect">
            <a:avLst/>
          </a:prstGeom>
          <a:noFill/>
        </p:spPr>
        <p:txBody>
          <a:bodyPr wrap="square" rtlCol="0">
            <a:spAutoFit/>
          </a:bodyPr>
          <a:lstStyle/>
          <a:p>
            <a:r>
              <a:rPr lang="en-US" dirty="0" smtClean="0"/>
              <a:t> </a:t>
            </a:r>
          </a:p>
          <a:p>
            <a:r>
              <a:rPr lang="en-US" dirty="0" smtClean="0"/>
              <a:t>Purpose- To articulate your personal story though expressive drawing. </a:t>
            </a:r>
          </a:p>
          <a:p>
            <a:endParaRPr lang="en-US" dirty="0" smtClean="0"/>
          </a:p>
          <a:p>
            <a:r>
              <a:rPr lang="en-US" dirty="0" smtClean="0"/>
              <a:t>Students will document their past, present and future dreams, by making a descriptive art piece through symbolism, color and creativity. </a:t>
            </a:r>
          </a:p>
          <a:p>
            <a:r>
              <a:rPr lang="en-US" dirty="0" smtClean="0"/>
              <a:t> </a:t>
            </a:r>
          </a:p>
          <a:p>
            <a:r>
              <a:rPr lang="en-US" u="sng" dirty="0" smtClean="0"/>
              <a:t>Brainstorm</a:t>
            </a:r>
            <a:endParaRPr lang="en-US" dirty="0" smtClean="0"/>
          </a:p>
          <a:p>
            <a:r>
              <a:rPr lang="en-US" dirty="0" smtClean="0"/>
              <a:t>Think about your life…where do you come from? What is your family like? Do you have animals? What are you passionate about? What is your favorite thing to do? What makes you laugh? What makes you cry? What emotion are you? If you could be one word what word would it be? What is your personal symbol? What is your favorite color, smell, food, season, and animal? Who are you for others? What are your dreams? What does your future hold? What kind of life will you live when you get older? Will you help people, animals, or the environment? Are you a peacemaker? What is your heart like? What defines you? Who will you become? </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0" y="3100192"/>
            <a:ext cx="2857706" cy="3577513"/>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859872" y="257586"/>
            <a:ext cx="2205789" cy="2842606"/>
          </a:xfrm>
          <a:prstGeom prst="rect">
            <a:avLst/>
          </a:prstGeom>
          <a:noFill/>
          <a:ln w="9525">
            <a:noFill/>
            <a:miter lim="800000"/>
            <a:headEnd/>
            <a:tailEnd/>
          </a:ln>
          <a:effectLst/>
        </p:spPr>
      </p:pic>
      <p:pic>
        <p:nvPicPr>
          <p:cNvPr id="5" name="Picture 2"/>
          <p:cNvPicPr>
            <a:picLocks noChangeAspect="1" noChangeArrowheads="1"/>
          </p:cNvPicPr>
          <p:nvPr/>
        </p:nvPicPr>
        <p:blipFill>
          <a:blip r:embed="rId4"/>
          <a:srcRect/>
          <a:stretch>
            <a:fillRect/>
          </a:stretch>
        </p:blipFill>
        <p:spPr bwMode="auto">
          <a:xfrm>
            <a:off x="3065661" y="-1"/>
            <a:ext cx="3481603" cy="5429385"/>
          </a:xfrm>
          <a:prstGeom prst="rect">
            <a:avLst/>
          </a:prstGeom>
          <a:noFill/>
          <a:ln w="9525">
            <a:noFill/>
            <a:miter lim="800000"/>
            <a:headEnd/>
            <a:tailEnd/>
          </a:ln>
          <a:effectLst/>
        </p:spPr>
      </p:pic>
      <p:pic>
        <p:nvPicPr>
          <p:cNvPr id="7" name="Picture 4"/>
          <p:cNvPicPr>
            <a:picLocks noChangeAspect="1" noChangeArrowheads="1"/>
          </p:cNvPicPr>
          <p:nvPr/>
        </p:nvPicPr>
        <p:blipFill>
          <a:blip r:embed="rId5"/>
          <a:srcRect/>
          <a:stretch>
            <a:fillRect/>
          </a:stretch>
        </p:blipFill>
        <p:spPr bwMode="auto">
          <a:xfrm>
            <a:off x="6259718" y="3642787"/>
            <a:ext cx="2884282" cy="3215213"/>
          </a:xfrm>
          <a:prstGeom prst="rect">
            <a:avLst/>
          </a:prstGeom>
          <a:noFill/>
          <a:ln w="9525">
            <a:noFill/>
            <a:miter lim="800000"/>
            <a:headEnd/>
            <a:tailEnd/>
          </a:ln>
          <a:effectLst/>
        </p:spPr>
      </p:pic>
      <p:pic>
        <p:nvPicPr>
          <p:cNvPr id="8" name="Picture 7"/>
          <p:cNvPicPr>
            <a:picLocks noChangeAspect="1" noChangeArrowheads="1"/>
          </p:cNvPicPr>
          <p:nvPr/>
        </p:nvPicPr>
        <p:blipFill>
          <a:blip r:embed="rId6"/>
          <a:srcRect/>
          <a:stretch>
            <a:fillRect/>
          </a:stretch>
        </p:blipFill>
        <p:spPr bwMode="auto">
          <a:xfrm>
            <a:off x="6547264" y="367442"/>
            <a:ext cx="2183563" cy="32753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25647"/>
            <a:ext cx="8229600" cy="5238650"/>
          </a:xfrm>
        </p:spPr>
        <p:txBody>
          <a:bodyPr>
            <a:normAutofit fontScale="62500" lnSpcReduction="20000"/>
          </a:bodyPr>
          <a:lstStyle/>
          <a:p>
            <a:pPr>
              <a:buNone/>
            </a:pPr>
            <a:r>
              <a:rPr lang="en-US" dirty="0" smtClean="0"/>
              <a:t>				</a:t>
            </a:r>
            <a:r>
              <a:rPr lang="en-US" u="sng" dirty="0" smtClean="0"/>
              <a:t>Rubric for Drawing Upon the Story of Your Life. </a:t>
            </a:r>
          </a:p>
          <a:p>
            <a:pPr>
              <a:buNone/>
            </a:pPr>
            <a:endParaRPr lang="en-US" dirty="0" smtClean="0"/>
          </a:p>
          <a:p>
            <a:r>
              <a:rPr lang="en-US" dirty="0" smtClean="0"/>
              <a:t>The entire page is filled with creative lines, symbols and meaning. </a:t>
            </a:r>
          </a:p>
          <a:p>
            <a:r>
              <a:rPr lang="en-US" dirty="0" smtClean="0"/>
              <a:t>        </a:t>
            </a:r>
          </a:p>
          <a:p>
            <a:pPr lvl="0"/>
            <a:r>
              <a:rPr lang="en-US" dirty="0" smtClean="0"/>
              <a:t>The body fills 75% of the page from head to toe. 	</a:t>
            </a:r>
          </a:p>
          <a:p>
            <a:pPr lvl="0"/>
            <a:r>
              <a:rPr lang="en-US" dirty="0" smtClean="0"/>
              <a:t>			</a:t>
            </a:r>
          </a:p>
          <a:p>
            <a:pPr lvl="0"/>
            <a:r>
              <a:rPr lang="en-US" dirty="0" smtClean="0"/>
              <a:t>At the heart, a personal symbol is articulated visually.</a:t>
            </a:r>
          </a:p>
          <a:p>
            <a:pPr lvl="0"/>
            <a:r>
              <a:rPr lang="en-US" dirty="0" smtClean="0"/>
              <a:t>		</a:t>
            </a:r>
          </a:p>
          <a:p>
            <a:pPr lvl="0"/>
            <a:r>
              <a:rPr lang="en-US" dirty="0" smtClean="0"/>
              <a:t>At the throat, your center of expression, a symbols is in place to </a:t>
            </a:r>
          </a:p>
          <a:p>
            <a:pPr lvl="0"/>
            <a:r>
              <a:rPr lang="en-US" dirty="0" smtClean="0"/>
              <a:t>show how you express your voice. 	</a:t>
            </a:r>
          </a:p>
          <a:p>
            <a:pPr lvl="0"/>
            <a:r>
              <a:rPr lang="en-US" dirty="0" smtClean="0"/>
              <a:t>					</a:t>
            </a:r>
          </a:p>
          <a:p>
            <a:pPr lvl="0"/>
            <a:r>
              <a:rPr lang="en-US" dirty="0" smtClean="0"/>
              <a:t>The hair/background articulates your future goals, dreams and </a:t>
            </a:r>
          </a:p>
          <a:p>
            <a:r>
              <a:rPr lang="en-US" dirty="0" smtClean="0"/>
              <a:t>aspirations clearly and creatively.		</a:t>
            </a:r>
          </a:p>
          <a:p>
            <a:r>
              <a:rPr lang="en-US" dirty="0" smtClean="0"/>
              <a:t>			</a:t>
            </a:r>
          </a:p>
          <a:p>
            <a:r>
              <a:rPr lang="en-US" dirty="0" smtClean="0"/>
              <a:t>The entire piece demonstrates good craftsmanship and tells a story from head to toe!        </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0482" y="907057"/>
            <a:ext cx="7352051" cy="4726704"/>
          </a:xfrm>
        </p:spPr>
        <p:txBody>
          <a:bodyPr>
            <a:normAutofit fontScale="55000" lnSpcReduction="20000"/>
          </a:bodyPr>
          <a:lstStyle/>
          <a:p>
            <a:pPr lvl="0"/>
            <a:r>
              <a:rPr lang="en-US" sz="8000" dirty="0" smtClean="0"/>
              <a:t>Turn your paper to vertical. </a:t>
            </a:r>
          </a:p>
          <a:p>
            <a:pPr lvl="0"/>
            <a:r>
              <a:rPr lang="en-US" sz="8000" dirty="0" smtClean="0"/>
              <a:t>Draw an outline of your body. Have it fill 75% of the page from head to toe. </a:t>
            </a:r>
          </a:p>
          <a:p>
            <a:pPr lvl="0"/>
            <a:r>
              <a:rPr lang="en-US" sz="8000" dirty="0" smtClean="0"/>
              <a:t>Fill the entire body with imagery. Fill the entire background with the scenery of your life at different times. </a:t>
            </a:r>
          </a:p>
          <a:p>
            <a:pPr lvl="0"/>
            <a:endParaRPr lang="en-US" sz="8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890023" y="309729"/>
            <a:ext cx="3630750" cy="6548271"/>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a:srcRect/>
          <a:stretch>
            <a:fillRect/>
          </a:stretch>
        </p:blipFill>
        <p:spPr bwMode="auto">
          <a:xfrm>
            <a:off x="4520773" y="681790"/>
            <a:ext cx="3781016" cy="52605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a:fillRect/>
          </a:stretch>
        </p:blipFill>
        <p:spPr bwMode="auto">
          <a:xfrm>
            <a:off x="340333" y="181411"/>
            <a:ext cx="4333697" cy="6287473"/>
          </a:xfrm>
          <a:prstGeom prst="rect">
            <a:avLst/>
          </a:prstGeom>
          <a:noFill/>
          <a:ln w="9525">
            <a:noFill/>
            <a:miter lim="800000"/>
            <a:headEnd/>
            <a:tailEnd/>
          </a:ln>
          <a:effectLst/>
        </p:spPr>
      </p:pic>
      <p:pic>
        <p:nvPicPr>
          <p:cNvPr id="20482" name="Picture 2"/>
          <p:cNvPicPr>
            <a:picLocks noChangeAspect="1" noChangeArrowheads="1"/>
          </p:cNvPicPr>
          <p:nvPr/>
        </p:nvPicPr>
        <p:blipFill>
          <a:blip r:embed="rId3"/>
          <a:srcRect/>
          <a:stretch>
            <a:fillRect/>
          </a:stretch>
        </p:blipFill>
        <p:spPr bwMode="auto">
          <a:xfrm>
            <a:off x="5010546" y="605950"/>
            <a:ext cx="2933747" cy="2322550"/>
          </a:xfrm>
          <a:prstGeom prst="rect">
            <a:avLst/>
          </a:prstGeom>
          <a:noFill/>
          <a:ln w="9525">
            <a:noFill/>
            <a:miter lim="800000"/>
            <a:headEnd/>
            <a:tailEnd/>
          </a:ln>
          <a:effectLst/>
        </p:spPr>
      </p:pic>
      <p:pic>
        <p:nvPicPr>
          <p:cNvPr id="20483" name="Picture 3"/>
          <p:cNvPicPr>
            <a:picLocks noChangeAspect="1" noChangeArrowheads="1"/>
          </p:cNvPicPr>
          <p:nvPr/>
        </p:nvPicPr>
        <p:blipFill>
          <a:blip r:embed="rId4"/>
          <a:srcRect/>
          <a:stretch>
            <a:fillRect/>
          </a:stretch>
        </p:blipFill>
        <p:spPr bwMode="auto">
          <a:xfrm>
            <a:off x="5048693" y="3170138"/>
            <a:ext cx="2895600" cy="2806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4234"/>
            <a:ext cx="8229600" cy="5581929"/>
          </a:xfrm>
        </p:spPr>
        <p:txBody>
          <a:bodyPr>
            <a:normAutofit lnSpcReduction="10000"/>
          </a:bodyPr>
          <a:lstStyle/>
          <a:p>
            <a:pPr lvl="0"/>
            <a:r>
              <a:rPr lang="en-US" dirty="0" smtClean="0"/>
              <a:t>Begin at the feet and draw your childhood, birth and early life. Birth-6 years old. </a:t>
            </a:r>
          </a:p>
          <a:p>
            <a:pPr lvl="0"/>
            <a:r>
              <a:rPr lang="en-US" dirty="0" smtClean="0"/>
              <a:t>From the knees to the waist, draw your life from ages 6-11. </a:t>
            </a:r>
          </a:p>
          <a:p>
            <a:pPr lvl="0"/>
            <a:r>
              <a:rPr lang="en-US" dirty="0" smtClean="0"/>
              <a:t>From the waist to the heart draw your present life. </a:t>
            </a:r>
          </a:p>
          <a:p>
            <a:pPr lvl="0"/>
            <a:r>
              <a:rPr lang="en-US" dirty="0" smtClean="0"/>
              <a:t>From the heart up to the throat, draw your future as a young adult. What are your dreams, goals, aspirations and future plans? You are so needed in this world, who will you become?</a:t>
            </a:r>
          </a:p>
          <a:p>
            <a:pPr lvl="0"/>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634978" y="-150259"/>
            <a:ext cx="3885795" cy="7008260"/>
          </a:xfrm>
          <a:prstGeom prst="rect">
            <a:avLst/>
          </a:prstGeom>
          <a:noFill/>
          <a:ln w="9525">
            <a:noFill/>
            <a:miter lim="800000"/>
            <a:headEnd/>
            <a:tailEnd/>
          </a:ln>
          <a:effectLst/>
        </p:spPr>
      </p:pic>
      <p:sp>
        <p:nvSpPr>
          <p:cNvPr id="5" name="Right Arrow 4"/>
          <p:cNvSpPr/>
          <p:nvPr/>
        </p:nvSpPr>
        <p:spPr>
          <a:xfrm>
            <a:off x="4056081" y="5649670"/>
            <a:ext cx="2436240" cy="842268"/>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010670" y="6012493"/>
            <a:ext cx="1428596" cy="369332"/>
          </a:xfrm>
          <a:prstGeom prst="rect">
            <a:avLst/>
          </a:prstGeom>
          <a:noFill/>
        </p:spPr>
        <p:txBody>
          <a:bodyPr wrap="none" rtlCol="0">
            <a:spAutoFit/>
          </a:bodyPr>
          <a:lstStyle/>
          <a:p>
            <a:r>
              <a:rPr lang="en-US" dirty="0" smtClean="0"/>
              <a:t>Birth -6 years</a:t>
            </a:r>
            <a:endParaRPr lang="en-US" dirty="0"/>
          </a:p>
        </p:txBody>
      </p:sp>
      <p:sp>
        <p:nvSpPr>
          <p:cNvPr id="7" name="Right Arrow 6"/>
          <p:cNvSpPr/>
          <p:nvPr/>
        </p:nvSpPr>
        <p:spPr>
          <a:xfrm>
            <a:off x="3732113" y="3897250"/>
            <a:ext cx="2436240" cy="842268"/>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531197" y="4075248"/>
            <a:ext cx="1500569" cy="369332"/>
          </a:xfrm>
          <a:prstGeom prst="rect">
            <a:avLst/>
          </a:prstGeom>
          <a:noFill/>
        </p:spPr>
        <p:txBody>
          <a:bodyPr wrap="none" rtlCol="0">
            <a:spAutoFit/>
          </a:bodyPr>
          <a:lstStyle/>
          <a:p>
            <a:r>
              <a:rPr lang="en-US" dirty="0" smtClean="0"/>
              <a:t>6-11 years old</a:t>
            </a:r>
            <a:endParaRPr lang="en-US" dirty="0"/>
          </a:p>
        </p:txBody>
      </p:sp>
      <p:sp>
        <p:nvSpPr>
          <p:cNvPr id="9" name="Right Arrow 8"/>
          <p:cNvSpPr/>
          <p:nvPr/>
        </p:nvSpPr>
        <p:spPr>
          <a:xfrm>
            <a:off x="4056081" y="2167332"/>
            <a:ext cx="2436240" cy="842268"/>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6907000" y="2539760"/>
            <a:ext cx="689386" cy="369332"/>
          </a:xfrm>
          <a:prstGeom prst="rect">
            <a:avLst/>
          </a:prstGeom>
          <a:noFill/>
        </p:spPr>
        <p:txBody>
          <a:bodyPr wrap="none" rtlCol="0">
            <a:spAutoFit/>
          </a:bodyPr>
          <a:lstStyle/>
          <a:p>
            <a:r>
              <a:rPr lang="en-US" dirty="0" smtClean="0"/>
              <a:t>NOW</a:t>
            </a:r>
            <a:endParaRPr lang="en-US" dirty="0"/>
          </a:p>
        </p:txBody>
      </p:sp>
      <p:sp>
        <p:nvSpPr>
          <p:cNvPr id="11" name="Right Arrow 10"/>
          <p:cNvSpPr/>
          <p:nvPr/>
        </p:nvSpPr>
        <p:spPr>
          <a:xfrm>
            <a:off x="3732113" y="521672"/>
            <a:ext cx="2436240" cy="842268"/>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6907736" y="813097"/>
            <a:ext cx="1377300" cy="369332"/>
          </a:xfrm>
          <a:prstGeom prst="rect">
            <a:avLst/>
          </a:prstGeom>
          <a:noFill/>
        </p:spPr>
        <p:txBody>
          <a:bodyPr wrap="none" rtlCol="0">
            <a:spAutoFit/>
          </a:bodyPr>
          <a:lstStyle/>
          <a:p>
            <a:r>
              <a:rPr lang="en-US" dirty="0" smtClean="0"/>
              <a:t>Future Goals </a:t>
            </a:r>
            <a:endParaRPr lang="en-US" dirty="0"/>
          </a:p>
        </p:txBody>
      </p:sp>
      <p:sp>
        <p:nvSpPr>
          <p:cNvPr id="13" name="Heart 12"/>
          <p:cNvSpPr/>
          <p:nvPr/>
        </p:nvSpPr>
        <p:spPr>
          <a:xfrm>
            <a:off x="2267777" y="1984243"/>
            <a:ext cx="660895" cy="764520"/>
          </a:xfrm>
          <a:prstGeom prst="hear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32-Point Star 13"/>
          <p:cNvSpPr/>
          <p:nvPr/>
        </p:nvSpPr>
        <p:spPr>
          <a:xfrm>
            <a:off x="2267777" y="983258"/>
            <a:ext cx="414679" cy="398342"/>
          </a:xfrm>
          <a:prstGeom prst="star3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Left Arrow 14"/>
          <p:cNvSpPr/>
          <p:nvPr/>
        </p:nvSpPr>
        <p:spPr>
          <a:xfrm>
            <a:off x="1244037" y="1182429"/>
            <a:ext cx="764565" cy="19917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Left Arrow 15"/>
          <p:cNvSpPr/>
          <p:nvPr/>
        </p:nvSpPr>
        <p:spPr>
          <a:xfrm>
            <a:off x="907111" y="2167332"/>
            <a:ext cx="1253891" cy="19917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0" y="1984243"/>
            <a:ext cx="1075574" cy="1477328"/>
          </a:xfrm>
          <a:prstGeom prst="rect">
            <a:avLst/>
          </a:prstGeom>
          <a:noFill/>
        </p:spPr>
        <p:txBody>
          <a:bodyPr wrap="square" rtlCol="0">
            <a:spAutoFit/>
          </a:bodyPr>
          <a:lstStyle/>
          <a:p>
            <a:r>
              <a:rPr lang="en-US" dirty="0" smtClean="0"/>
              <a:t>Create a symbol that defines you!</a:t>
            </a:r>
            <a:endParaRPr lang="en-US" dirty="0"/>
          </a:p>
        </p:txBody>
      </p:sp>
      <p:sp>
        <p:nvSpPr>
          <p:cNvPr id="18" name="TextBox 17"/>
          <p:cNvSpPr txBox="1"/>
          <p:nvPr/>
        </p:nvSpPr>
        <p:spPr>
          <a:xfrm>
            <a:off x="0" y="983258"/>
            <a:ext cx="1244037" cy="646331"/>
          </a:xfrm>
          <a:prstGeom prst="rect">
            <a:avLst/>
          </a:prstGeom>
          <a:noFill/>
        </p:spPr>
        <p:txBody>
          <a:bodyPr wrap="square" rtlCol="0">
            <a:spAutoFit/>
          </a:bodyPr>
          <a:lstStyle/>
          <a:p>
            <a:r>
              <a:rPr lang="en-US" dirty="0" smtClean="0"/>
              <a:t>Symbol of expression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Symbols</a:t>
            </a:r>
            <a:endParaRPr lang="en-US" dirty="0"/>
          </a:p>
        </p:txBody>
      </p:sp>
      <p:sp>
        <p:nvSpPr>
          <p:cNvPr id="3" name="Content Placeholder 2"/>
          <p:cNvSpPr>
            <a:spLocks noGrp="1"/>
          </p:cNvSpPr>
          <p:nvPr>
            <p:ph idx="1"/>
          </p:nvPr>
        </p:nvSpPr>
        <p:spPr/>
        <p:txBody>
          <a:bodyPr>
            <a:normAutofit/>
          </a:bodyPr>
          <a:lstStyle/>
          <a:p>
            <a:pPr lvl="0"/>
            <a:r>
              <a:rPr lang="en-US" dirty="0" smtClean="0"/>
              <a:t>At your heart, make a personal symbol. Make the heart symbol clear, and try to translate your core, truth, power, freedom, love, creativity, and personal expression in a symbol of your choice. </a:t>
            </a:r>
          </a:p>
          <a:p>
            <a:pPr lvl="0"/>
            <a:r>
              <a:rPr lang="en-US" dirty="0" smtClean="0"/>
              <a:t>At the throat draw a symbol of your favorite form of expression. Please draw the way you express your voice, opinions and expression. </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0" y="0"/>
            <a:ext cx="3136011" cy="3592285"/>
          </a:xfrm>
          <a:prstGeom prst="rect">
            <a:avLst/>
          </a:prstGeom>
          <a:noFill/>
          <a:ln w="9525">
            <a:noFill/>
            <a:miter lim="800000"/>
            <a:headEnd/>
            <a:tailEnd/>
          </a:ln>
          <a:effectLst/>
        </p:spPr>
      </p:pic>
      <p:sp>
        <p:nvSpPr>
          <p:cNvPr id="5" name="TextBox 4"/>
          <p:cNvSpPr txBox="1"/>
          <p:nvPr/>
        </p:nvSpPr>
        <p:spPr>
          <a:xfrm>
            <a:off x="336926" y="0"/>
            <a:ext cx="907111" cy="923330"/>
          </a:xfrm>
          <a:prstGeom prst="rect">
            <a:avLst/>
          </a:prstGeom>
          <a:noFill/>
        </p:spPr>
        <p:txBody>
          <a:bodyPr wrap="square" rtlCol="0">
            <a:spAutoFit/>
          </a:bodyPr>
          <a:lstStyle/>
          <a:p>
            <a:endParaRPr lang="en-US" sz="3600" dirty="0" smtClean="0">
              <a:latin typeface="Curlz MT"/>
            </a:endParaRPr>
          </a:p>
          <a:p>
            <a:endParaRPr lang="en-US" dirty="0"/>
          </a:p>
        </p:txBody>
      </p:sp>
      <p:pic>
        <p:nvPicPr>
          <p:cNvPr id="4" name="Picture 5"/>
          <p:cNvPicPr>
            <a:picLocks noChangeAspect="1" noChangeArrowheads="1"/>
          </p:cNvPicPr>
          <p:nvPr/>
        </p:nvPicPr>
        <p:blipFill>
          <a:blip r:embed="rId3"/>
          <a:srcRect/>
          <a:stretch>
            <a:fillRect/>
          </a:stretch>
        </p:blipFill>
        <p:spPr bwMode="auto">
          <a:xfrm>
            <a:off x="3136011" y="2241727"/>
            <a:ext cx="6007989" cy="4616273"/>
          </a:xfrm>
          <a:prstGeom prst="rect">
            <a:avLst/>
          </a:prstGeom>
          <a:noFill/>
          <a:ln w="9525">
            <a:noFill/>
            <a:miter lim="800000"/>
            <a:headEnd/>
            <a:tailEnd/>
          </a:ln>
          <a:effectLst/>
        </p:spPr>
      </p:pic>
      <p:pic>
        <p:nvPicPr>
          <p:cNvPr id="6" name="Picture 2"/>
          <p:cNvPicPr>
            <a:picLocks noChangeAspect="1" noChangeArrowheads="1"/>
          </p:cNvPicPr>
          <p:nvPr/>
        </p:nvPicPr>
        <p:blipFill>
          <a:blip r:embed="rId4"/>
          <a:srcRect/>
          <a:stretch>
            <a:fillRect/>
          </a:stretch>
        </p:blipFill>
        <p:spPr bwMode="auto">
          <a:xfrm>
            <a:off x="0" y="3865118"/>
            <a:ext cx="2949730" cy="2927608"/>
          </a:xfrm>
          <a:prstGeom prst="rect">
            <a:avLst/>
          </a:prstGeom>
          <a:noFill/>
          <a:ln w="9525">
            <a:noFill/>
            <a:miter lim="800000"/>
            <a:headEnd/>
            <a:tailEnd/>
          </a:ln>
          <a:effectLst/>
        </p:spPr>
      </p:pic>
      <p:sp>
        <p:nvSpPr>
          <p:cNvPr id="9" name="TextBox 8"/>
          <p:cNvSpPr txBox="1"/>
          <p:nvPr/>
        </p:nvSpPr>
        <p:spPr>
          <a:xfrm>
            <a:off x="3737590" y="996979"/>
            <a:ext cx="4791463" cy="646331"/>
          </a:xfrm>
          <a:prstGeom prst="rect">
            <a:avLst/>
          </a:prstGeom>
          <a:noFill/>
        </p:spPr>
        <p:txBody>
          <a:bodyPr wrap="square" rtlCol="0">
            <a:spAutoFit/>
          </a:bodyPr>
          <a:lstStyle/>
          <a:p>
            <a:r>
              <a:rPr lang="en-US" dirty="0" smtClean="0"/>
              <a:t>Include dreams and goals in the hair! It can be symbolic and creative!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a:fillRect/>
          </a:stretch>
        </p:blipFill>
        <p:spPr bwMode="auto">
          <a:xfrm>
            <a:off x="172579" y="158770"/>
            <a:ext cx="4616483" cy="3197341"/>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5032325" y="1021514"/>
            <a:ext cx="4111675" cy="5836486"/>
          </a:xfrm>
          <a:prstGeom prst="rect">
            <a:avLst/>
          </a:prstGeom>
          <a:noFill/>
          <a:ln w="9525">
            <a:noFill/>
            <a:miter lim="800000"/>
            <a:headEnd/>
            <a:tailEnd/>
          </a:ln>
          <a:effectLst/>
        </p:spPr>
      </p:pic>
      <p:pic>
        <p:nvPicPr>
          <p:cNvPr id="6" name="Picture 6"/>
          <p:cNvPicPr>
            <a:picLocks noChangeAspect="1" noChangeArrowheads="1"/>
          </p:cNvPicPr>
          <p:nvPr/>
        </p:nvPicPr>
        <p:blipFill>
          <a:blip r:embed="rId4"/>
          <a:srcRect/>
          <a:stretch>
            <a:fillRect/>
          </a:stretch>
        </p:blipFill>
        <p:spPr bwMode="auto">
          <a:xfrm>
            <a:off x="172579" y="3368797"/>
            <a:ext cx="4616483" cy="34892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6522</TotalTime>
  <Words>552</Words>
  <Application>Microsoft Macintosh PowerPoint</Application>
  <PresentationFormat>On-screen Show (4:3)</PresentationFormat>
  <Paragraphs>41</Paragraphs>
  <Slides>11</Slides>
  <Notes>0</Notes>
  <HiddenSlides>0</HiddenSlides>
  <MMClips>0</MMClips>
  <ScaleCrop>false</ScaleCrop>
  <HeadingPairs>
    <vt:vector size="4" baseType="variant">
      <vt:variant>
        <vt:lpstr>Design Template</vt:lpstr>
      </vt:variant>
      <vt:variant>
        <vt:i4>1</vt:i4>
      </vt:variant>
      <vt:variant>
        <vt:lpstr>Slide Titles</vt:lpstr>
      </vt:variant>
      <vt:variant>
        <vt:i4>11</vt:i4>
      </vt:variant>
    </vt:vector>
  </HeadingPairs>
  <TitlesOfParts>
    <vt:vector size="12" baseType="lpstr">
      <vt:lpstr>Office Theme</vt:lpstr>
      <vt:lpstr>Drawing Upon The Story of Your Life</vt:lpstr>
      <vt:lpstr>Slide 2</vt:lpstr>
      <vt:lpstr>Slide 3</vt:lpstr>
      <vt:lpstr>Slide 4</vt:lpstr>
      <vt:lpstr>Slide 5</vt:lpstr>
      <vt:lpstr>Slide 6</vt:lpstr>
      <vt:lpstr>Symbols</vt:lpstr>
      <vt:lpstr>Slide 8</vt:lpstr>
      <vt:lpstr>Slide 9</vt:lpstr>
      <vt:lpstr>Slide 10</vt:lpstr>
      <vt:lpstr>Slide 11</vt:lpstr>
    </vt:vector>
  </TitlesOfParts>
  <Company>James Madison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Alika Middleton</dc:creator>
  <cp:lastModifiedBy>Alika Middleton</cp:lastModifiedBy>
  <cp:revision>6</cp:revision>
  <dcterms:created xsi:type="dcterms:W3CDTF">2014-09-29T17:11:33Z</dcterms:created>
  <dcterms:modified xsi:type="dcterms:W3CDTF">2014-09-29T17:12:03Z</dcterms:modified>
</cp:coreProperties>
</file>