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62" r:id="rId3"/>
    <p:sldId id="258" r:id="rId4"/>
    <p:sldId id="259" r:id="rId5"/>
    <p:sldId id="266" r:id="rId6"/>
    <p:sldId id="263" r:id="rId7"/>
    <p:sldId id="265" r:id="rId8"/>
    <p:sldId id="260" r:id="rId9"/>
    <p:sldId id="269" r:id="rId10"/>
    <p:sldId id="268" r:id="rId11"/>
    <p:sldId id="267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6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D113A-2466-5143-8621-7E358AEB413C}" type="datetimeFigureOut">
              <a:rPr lang="en-US" smtClean="0"/>
              <a:t>10/27/14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2453-5A39-6446-A663-FBA344B286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D113A-2466-5143-8621-7E358AEB413C}" type="datetimeFigureOut">
              <a:rPr lang="en-US" smtClean="0"/>
              <a:t>10/27/14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2453-5A39-6446-A663-FBA344B286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D113A-2466-5143-8621-7E358AEB413C}" type="datetimeFigureOut">
              <a:rPr lang="en-US" smtClean="0"/>
              <a:t>10/27/14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2453-5A39-6446-A663-FBA344B286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D113A-2466-5143-8621-7E358AEB413C}" type="datetimeFigureOut">
              <a:rPr lang="en-US" smtClean="0"/>
              <a:t>10/27/14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2453-5A39-6446-A663-FBA344B286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D113A-2466-5143-8621-7E358AEB413C}" type="datetimeFigureOut">
              <a:rPr lang="en-US" smtClean="0"/>
              <a:t>10/27/14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2453-5A39-6446-A663-FBA344B286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D113A-2466-5143-8621-7E358AEB413C}" type="datetimeFigureOut">
              <a:rPr lang="en-US" smtClean="0"/>
              <a:t>10/27/14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2453-5A39-6446-A663-FBA344B286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D113A-2466-5143-8621-7E358AEB413C}" type="datetimeFigureOut">
              <a:rPr lang="en-US" smtClean="0"/>
              <a:t>10/27/14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2453-5A39-6446-A663-FBA344B286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D113A-2466-5143-8621-7E358AEB413C}" type="datetimeFigureOut">
              <a:rPr lang="en-US" smtClean="0"/>
              <a:t>10/27/14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2453-5A39-6446-A663-FBA344B286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D113A-2466-5143-8621-7E358AEB413C}" type="datetimeFigureOut">
              <a:rPr lang="en-US" smtClean="0"/>
              <a:t>10/27/14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2453-5A39-6446-A663-FBA344B286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D113A-2466-5143-8621-7E358AEB413C}" type="datetimeFigureOut">
              <a:rPr lang="en-US" smtClean="0"/>
              <a:t>10/27/14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2453-5A39-6446-A663-FBA344B286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D113A-2466-5143-8621-7E358AEB413C}" type="datetimeFigureOut">
              <a:rPr lang="en-US" smtClean="0"/>
              <a:t>10/27/14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2453-5A39-6446-A663-FBA344B286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D113A-2466-5143-8621-7E358AEB413C}" type="datetimeFigureOut">
              <a:rPr lang="en-US" smtClean="0"/>
              <a:t>10/27/14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82453-5A39-6446-A663-FBA344B2860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Gesture Drawing</a:t>
            </a:r>
            <a:endParaRPr 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6008" y="3291322"/>
            <a:ext cx="4658925" cy="3061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963" y="271045"/>
            <a:ext cx="2637090" cy="4451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38556" y="271045"/>
            <a:ext cx="3638627" cy="192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62524" y="2678938"/>
            <a:ext cx="3021668" cy="4086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6405" y="372551"/>
            <a:ext cx="7596020" cy="569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" y="4291013"/>
            <a:ext cx="32004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894" y="329155"/>
            <a:ext cx="4705684" cy="365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2331" y="3352508"/>
            <a:ext cx="3437248" cy="3478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427038" y="370363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36105" y="329155"/>
            <a:ext cx="2072232" cy="2696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99263" y="1537368"/>
            <a:ext cx="382593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 gesture drawing is basically a quick drawing that captures the essential gesture of a subject in its most distilled form. </a:t>
            </a:r>
          </a:p>
          <a:p>
            <a:r>
              <a:rPr lang="en-US" dirty="0" smtClean="0"/>
              <a:t>Gesture is everywhere, embodied in every object, person, and place. It is action, emotion, movement, and expression all rolled together into one cohesive motion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4701" y="316235"/>
            <a:ext cx="4122597" cy="613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6800" y="3086100"/>
            <a:ext cx="29972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4124" y="217608"/>
            <a:ext cx="3383326" cy="482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17609"/>
            <a:ext cx="3542132" cy="6640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559641" cy="403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00947" y="1430600"/>
            <a:ext cx="2792662" cy="209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399" y="0"/>
            <a:ext cx="32766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572000"/>
            <a:ext cx="32893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67400" y="3024920"/>
            <a:ext cx="3276601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59641" y="4032008"/>
            <a:ext cx="2083068" cy="2125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137" y="0"/>
            <a:ext cx="2464874" cy="2392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102" y="2553368"/>
            <a:ext cx="3407360" cy="430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6738" y="2746375"/>
            <a:ext cx="1387725" cy="3944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03661" y="400050"/>
            <a:ext cx="2476501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76398" y="4024086"/>
            <a:ext cx="3048001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0194" y="471488"/>
            <a:ext cx="1951038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668" y="-39702"/>
            <a:ext cx="8203280" cy="6897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Gesture Draw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Step one- look at the subject and see the movement and motion in the body</a:t>
            </a:r>
          </a:p>
          <a:p>
            <a:r>
              <a:rPr lang="en-US" dirty="0" smtClean="0"/>
              <a:t>Draw a line (center axis) from the base of the head to the foot that captures the way the body is positioned. </a:t>
            </a:r>
          </a:p>
          <a:p>
            <a:r>
              <a:rPr lang="en-US" dirty="0" smtClean="0"/>
              <a:t>Then draw the ribcage, pelvis, and shoulder line. </a:t>
            </a:r>
          </a:p>
          <a:p>
            <a:r>
              <a:rPr lang="en-US" dirty="0" smtClean="0"/>
              <a:t>Draw the head proportionally to the body </a:t>
            </a:r>
          </a:p>
          <a:p>
            <a:r>
              <a:rPr lang="en-US" dirty="0" smtClean="0"/>
              <a:t>Fill the body with mass, muscles and movement.</a:t>
            </a:r>
          </a:p>
          <a:p>
            <a:r>
              <a:rPr lang="en-US" dirty="0" smtClean="0"/>
              <a:t>The entire drawing should take about 30 seconds!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947" y="201612"/>
            <a:ext cx="8570913" cy="665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663" y="0"/>
            <a:ext cx="2540001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89250"/>
            <a:ext cx="2324101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8786" y="3405248"/>
            <a:ext cx="3879164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8600" y="2889250"/>
            <a:ext cx="25654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74999" y="77788"/>
            <a:ext cx="311150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86499" y="23813"/>
            <a:ext cx="2857501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137</Words>
  <Application>Microsoft Macintosh PowerPoint</Application>
  <PresentationFormat>On-screen Show (4:3)</PresentationFormat>
  <Paragraphs>10</Paragraphs>
  <Slides>12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Gesture Drawing</vt:lpstr>
      <vt:lpstr>Slide 2</vt:lpstr>
      <vt:lpstr>Slide 3</vt:lpstr>
      <vt:lpstr>Slide 4</vt:lpstr>
      <vt:lpstr>Slide 5</vt:lpstr>
      <vt:lpstr>Slide 6</vt:lpstr>
      <vt:lpstr>How To Gesture Draw</vt:lpstr>
      <vt:lpstr>Slide 8</vt:lpstr>
      <vt:lpstr>Slide 9</vt:lpstr>
      <vt:lpstr>Slide 10</vt:lpstr>
      <vt:lpstr>Slide 11</vt:lpstr>
      <vt:lpstr>Slide 12</vt:lpstr>
    </vt:vector>
  </TitlesOfParts>
  <Company>James Madison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Gesture Drawing</dc:title>
  <dc:creator>Alika Middleton</dc:creator>
  <cp:lastModifiedBy>Alika Middleton</cp:lastModifiedBy>
  <cp:revision>3</cp:revision>
  <dcterms:created xsi:type="dcterms:W3CDTF">2014-10-27T18:26:50Z</dcterms:created>
  <dcterms:modified xsi:type="dcterms:W3CDTF">2014-10-27T19:25:34Z</dcterms:modified>
</cp:coreProperties>
</file>