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8A93C49-2C1B-8049-88F7-EF2D88FF3044}" type="datetimeFigureOut">
              <a:rPr lang="en-US" smtClean="0"/>
              <a:pPr/>
              <a:t>4/27/15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E95A3B1-9D77-3745-9C0F-6CB1DFE6B4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google.com/imgres?client=firefox-a&amp;sa=X&amp;rls=org.mozilla:en-US:official&amp;channel=sb&amp;biw=1429&amp;bih=744&amp;tbm=isch&amp;tbnid=P-zh0oC5MSturM:&amp;imgrefurl=http://www.dieselpunks.org/profiles/blogs/the-dada-art-movement&amp;docid=wWxM3xfxq68w7M&amp;imgurl=http://api.ning.com/files/nIFQFJ9rwrCGBOUFneuGyTaMOD1CbrvZr*GUOCAGmQY0zJxKM0HHjC*Tf-9OePiFZH40uoyRcTPs-gl56w*7oIVfJOE*sDF4/duchampLHOOQ.jpg&amp;w=440&amp;h=695&amp;ei=2oYPU-OPNITqoAT-noGwBg&amp;zoom=1&amp;ved=0CGwQhBwwAQ&amp;iact=rc&amp;dur=356&amp;page=1&amp;start=0&amp;ndsp=23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s://www.google.com/imgres?imgurl&amp;imgrefurl=http://www.abstract-art-framed.com/famous-abstract-artists.html&amp;h=0&amp;w=0&amp;tbnid=Ol3Dumb9LbazrM&amp;zoom=1&amp;tbnh=190&amp;tbnw=266&amp;docid=Yyc3-L9FgexrdM&amp;tbm=isch&amp;ei=w0UzU66fJ8a-sQTuwoHgBw&amp;ved=0CAIQsCUoAA" TargetMode="External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google.com/imgres?imgurl&amp;imgrefurl=http://www.arthistoryarchive.com/arthistory/abstractexpressionism/&amp;h=0&amp;w=0&amp;tbnid=aUsZvNVPIveGTM&amp;zoom=1&amp;tbnh=257&amp;tbnw=196&amp;docid=MHweO2p_ZA8hNM&amp;tbm=isch&amp;ei=8kUzU_XRDejjsASqm4HwBQ&amp;ved=0CAIQsCUoAA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1870-1970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Modern Art Movement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5" name="Content Placeholder 4" descr="Fauvist_Portrait_by_Skarlet_Raven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7586" r="-7586"/>
          <a:stretch>
            <a:fillRect/>
          </a:stretch>
        </p:blipFill>
        <p:spPr/>
      </p:pic>
      <p:pic>
        <p:nvPicPr>
          <p:cNvPr id="6" name="Content Placeholder 5" descr="matisse.rifain-assi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6421" r="-6421"/>
          <a:stretch>
            <a:fillRect/>
          </a:stretch>
        </p:blipFill>
        <p:spPr>
          <a:xfrm>
            <a:off x="4517136" y="1376405"/>
            <a:ext cx="4191000" cy="471959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524000"/>
            <a:ext cx="4059238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81" y="886965"/>
            <a:ext cx="3979600" cy="499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Cubism 1907-1914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Cubism is an art movement pioneered by Georges Braque and Pablo Picasso. It has been considered the most influential art movement of the 20th century. </a:t>
            </a:r>
            <a:endParaRPr lang="en-US" dirty="0"/>
          </a:p>
        </p:txBody>
      </p:sp>
      <p:pic>
        <p:nvPicPr>
          <p:cNvPr id="5" name="Content Placeholder 4" descr="250px-Violin_and_Candlestick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47" r="-504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423" y="1765367"/>
            <a:ext cx="31750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98" y="2173189"/>
            <a:ext cx="25400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29" y="1371600"/>
            <a:ext cx="4131871" cy="3355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898" y="902841"/>
            <a:ext cx="2540000" cy="440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Dadaism 1916-1923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Dada was born out of negative reaction to the horrors of World War I.</a:t>
            </a:r>
          </a:p>
          <a:p>
            <a:r>
              <a:rPr lang="en-US" dirty="0" smtClean="0"/>
              <a:t>Dada rejected reason and logic, prizing nonsense and irrationality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65" y="1753329"/>
            <a:ext cx="4109635" cy="2769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440 × 695 - dieselpunks.org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21" y="1524000"/>
            <a:ext cx="3605753" cy="3818820"/>
          </a:xfrm>
          <a:prstGeom prst="rect">
            <a:avLst/>
          </a:prstGeom>
        </p:spPr>
      </p:pic>
      <p:pic>
        <p:nvPicPr>
          <p:cNvPr id="6" name="Picture 5" descr="duchampLHOO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879" y="949200"/>
            <a:ext cx="3257257" cy="51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6" y="1071962"/>
            <a:ext cx="3743451" cy="4712037"/>
          </a:xfrm>
          <a:prstGeom prst="rect">
            <a:avLst/>
          </a:prstGeom>
        </p:spPr>
      </p:pic>
      <p:pic>
        <p:nvPicPr>
          <p:cNvPr id="7" name="Picture 6" descr="dada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873032"/>
            <a:ext cx="4495800" cy="467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Surrealism 1922-1939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Surrealists focused on the unconscious. They believed that Freud's theories on dreams, opened doors to the authentic self and a truer reality (the "surreal").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3652842" cy="3652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Salvador Dali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ali_pma_05_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6768" r="-6768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1" y="2238882"/>
            <a:ext cx="4245499" cy="3126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/>
              <a:t>art movement</a:t>
            </a:r>
            <a:r>
              <a:rPr lang="en-US" dirty="0" smtClean="0"/>
              <a:t> is a  style in </a:t>
            </a:r>
            <a:r>
              <a:rPr lang="en-US" dirty="0" smtClean="0"/>
              <a:t>art that has …..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pecific </a:t>
            </a:r>
            <a:r>
              <a:rPr lang="en-US" dirty="0" smtClean="0"/>
              <a:t>common </a:t>
            </a:r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/>
              <a:t>group of artists that create art in a similar style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smtClean="0"/>
              <a:t>restricted period of time (usually a few months, years or decades).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ART MOVEMENTS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4823"/>
            <a:ext cx="4139140" cy="548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97" y="1524000"/>
            <a:ext cx="3884161" cy="3884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Abstract Expressionism 1940’s-Present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After World War II  characteristics- messiness and extremely energetic applications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89" y="2761146"/>
            <a:ext cx="4528647" cy="291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s://encrypted-tbn1.gstatic.com/images?q=tbn:ANd9GcTBp9FkRT_cFxbl5Psot_OMpAFq95CtdZ3tUCziQKvTBwWN4suj-NIzSuNx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3558" y="1524000"/>
            <a:ext cx="3398159" cy="395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encrypted-tbn2.gstatic.com/images?q=tbn:ANd9GcR3nvbPF8ADw1TUamlp-69Hhe7y1L8Bv5hO_uB_cPV23KZUQPE4X422pxOH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523999"/>
            <a:ext cx="4059936" cy="357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Art mid 1950’s-Present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Pop Art appreciates popular culture, or what we also call “material culture.”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1" y="1524000"/>
            <a:ext cx="3866845" cy="4749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76" y="1045848"/>
            <a:ext cx="3535624" cy="5050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816" y="2354372"/>
            <a:ext cx="3852320" cy="3252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 Art 1960-Present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 Art is comprised of illusion, and often appears - to the human eye - to be moving or breathing due to its precise, mathematically-based composition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136" y="1371600"/>
            <a:ext cx="4375780" cy="4375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99" y="152400"/>
            <a:ext cx="6721536" cy="7084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40" y="1524000"/>
            <a:ext cx="6198607" cy="4642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65" y="745725"/>
            <a:ext cx="4852358" cy="4852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OWN!!!!!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581" y="1794745"/>
            <a:ext cx="3423607" cy="45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68" y="2195112"/>
            <a:ext cx="4027031" cy="3155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ART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Modern </a:t>
            </a:r>
            <a:r>
              <a:rPr lang="en-US" b="1" dirty="0" smtClean="0"/>
              <a:t>art</a:t>
            </a:r>
            <a:r>
              <a:rPr lang="en-US" dirty="0"/>
              <a:t> </a:t>
            </a:r>
            <a:r>
              <a:rPr lang="en-US" dirty="0" smtClean="0"/>
              <a:t>includes</a:t>
            </a:r>
            <a:r>
              <a:rPr lang="en-US" dirty="0" smtClean="0"/>
              <a:t> </a:t>
            </a:r>
            <a:r>
              <a:rPr lang="en-US" dirty="0" smtClean="0"/>
              <a:t>works produced during </a:t>
            </a:r>
            <a:r>
              <a:rPr lang="en-US" dirty="0" smtClean="0"/>
              <a:t> </a:t>
            </a:r>
            <a:r>
              <a:rPr lang="en-US" dirty="0" smtClean="0"/>
              <a:t>the 1870s to the 1970s. The artists were known for having new fresh ideas.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14" y="1524000"/>
            <a:ext cx="4063586" cy="3043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IMPRESSIONISM 1870-1880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Impressionism is about the nature of  light falling on surfaces. </a:t>
            </a:r>
            <a:r>
              <a:rPr lang="en-US" dirty="0" smtClean="0"/>
              <a:t>It</a:t>
            </a:r>
            <a:r>
              <a:rPr lang="en-US" dirty="0" smtClean="0"/>
              <a:t> </a:t>
            </a:r>
            <a:r>
              <a:rPr lang="en-US" dirty="0" smtClean="0"/>
              <a:t>expresses the modern quality of the paintings.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2" y="1371600"/>
            <a:ext cx="3964878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acintosh HD:Users:sarahbuss:Desktop:Paul_Cézanne_108.jpg"/>
          <p:cNvPicPr>
            <a:picLocks noGrp="1"/>
          </p:cNvPicPr>
          <p:nvPr>
            <p:ph sz="half" idx="1"/>
          </p:nvPr>
        </p:nvPicPr>
        <p:blipFill>
          <a:blip r:embed="rId2"/>
          <a:srcRect t="-21778" b="-21778"/>
          <a:stretch>
            <a:fillRect/>
          </a:stretch>
        </p:blipFill>
        <p:spPr bwMode="auto">
          <a:xfrm>
            <a:off x="1793989" y="939096"/>
            <a:ext cx="570842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cintosh HD:Users:sarahbuss:Desktop:impression.jpg"/>
          <p:cNvPicPr>
            <a:picLocks noGrp="1"/>
          </p:cNvPicPr>
          <p:nvPr>
            <p:ph sz="half" idx="2"/>
          </p:nvPr>
        </p:nvPicPr>
        <p:blipFill>
          <a:blip r:embed="rId2"/>
          <a:srcRect t="-24654" b="-24654"/>
          <a:stretch>
            <a:fillRect/>
          </a:stretch>
        </p:blipFill>
        <p:spPr bwMode="auto">
          <a:xfrm>
            <a:off x="1019249" y="1253366"/>
            <a:ext cx="6015240" cy="484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 descr="Macintosh HD:Users:sarahbuss:Desktop:impression.jpg"/>
          <p:cNvPicPr>
            <a:picLocks/>
          </p:cNvPicPr>
          <p:nvPr/>
        </p:nvPicPr>
        <p:blipFill>
          <a:blip r:embed="rId2"/>
          <a:srcRect t="-24654" b="-24654"/>
          <a:stretch>
            <a:fillRect/>
          </a:stretch>
        </p:blipFill>
        <p:spPr bwMode="auto">
          <a:xfrm>
            <a:off x="1171649" y="1405766"/>
            <a:ext cx="6015240" cy="484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 descr="Macintosh HD:Users:sarahbuss:Desktop:11491843-renoir-paintings.jpg"/>
          <p:cNvPicPr>
            <a:picLocks noGrp="1"/>
          </p:cNvPicPr>
          <p:nvPr>
            <p:ph sz="half" idx="1"/>
          </p:nvPr>
        </p:nvPicPr>
        <p:blipFill>
          <a:blip r:embed="rId2"/>
          <a:srcRect t="-26516" b="-26516"/>
          <a:stretch>
            <a:fillRect/>
          </a:stretch>
        </p:blipFill>
        <p:spPr bwMode="auto">
          <a:xfrm>
            <a:off x="1503810" y="852289"/>
            <a:ext cx="5001697" cy="48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FAMOUS IMPRESSIONISTS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Monet</a:t>
            </a:r>
          </a:p>
          <a:p>
            <a:r>
              <a:rPr lang="en-US" dirty="0" smtClean="0"/>
              <a:t>Cezanne</a:t>
            </a:r>
          </a:p>
          <a:p>
            <a:r>
              <a:rPr lang="en-US" dirty="0" smtClean="0"/>
              <a:t>Degas</a:t>
            </a:r>
          </a:p>
          <a:p>
            <a:r>
              <a:rPr lang="en-US" dirty="0" smtClean="0"/>
              <a:t>Renoir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2070100"/>
            <a:ext cx="25654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FAUVISM-1900-1910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Fauvism</a:t>
            </a:r>
            <a:r>
              <a:rPr lang="en-US" dirty="0" smtClean="0"/>
              <a:t> is the style of </a:t>
            </a:r>
            <a:r>
              <a:rPr lang="en-US" b="1" i="1" dirty="0" smtClean="0"/>
              <a:t>les Fauves</a:t>
            </a:r>
            <a:r>
              <a:rPr lang="en-US" dirty="0" smtClean="0"/>
              <a:t> (French for "the wild beasts"), </a:t>
            </a:r>
            <a:r>
              <a:rPr lang="en-US" dirty="0" smtClean="0"/>
              <a:t>their</a:t>
            </a:r>
            <a:r>
              <a:rPr lang="en-US" dirty="0" smtClean="0"/>
              <a:t> works </a:t>
            </a:r>
            <a:r>
              <a:rPr lang="en-US" dirty="0" smtClean="0"/>
              <a:t>emphasized painterly qualities and strong color over realism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33" y="152400"/>
            <a:ext cx="3479800" cy="434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4909</TotalTime>
  <Words>324</Words>
  <Application>Microsoft Macintosh PowerPoint</Application>
  <PresentationFormat>On-screen Show (4:3)</PresentationFormat>
  <Paragraphs>46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Paper</vt:lpstr>
      <vt:lpstr>Modern Art Movement</vt:lpstr>
      <vt:lpstr>ART MOVEMENTS</vt:lpstr>
      <vt:lpstr>MODERN ART</vt:lpstr>
      <vt:lpstr>IMPRESSIONISM 1870-1880</vt:lpstr>
      <vt:lpstr>PowerPoint Presentation</vt:lpstr>
      <vt:lpstr>PowerPoint Presentation</vt:lpstr>
      <vt:lpstr>PowerPoint Presentation</vt:lpstr>
      <vt:lpstr>FAMOUS IMPRESSIONISTS</vt:lpstr>
      <vt:lpstr>FAUVISM-1900-1910</vt:lpstr>
      <vt:lpstr>Examples</vt:lpstr>
      <vt:lpstr>PowerPoint Presentation</vt:lpstr>
      <vt:lpstr>Cubism 1907-1914</vt:lpstr>
      <vt:lpstr>PowerPoint Presentation</vt:lpstr>
      <vt:lpstr>PowerPoint Presentation</vt:lpstr>
      <vt:lpstr>Dadaism 1916-1923</vt:lpstr>
      <vt:lpstr>PowerPoint Presentation</vt:lpstr>
      <vt:lpstr>PowerPoint Presentation</vt:lpstr>
      <vt:lpstr>Surrealism 1922-1939</vt:lpstr>
      <vt:lpstr>Salvador Dali</vt:lpstr>
      <vt:lpstr>PowerPoint Presentation</vt:lpstr>
      <vt:lpstr>Abstract Expressionism 1940’s-Present</vt:lpstr>
      <vt:lpstr>PowerPoint Presentation</vt:lpstr>
      <vt:lpstr>Pop Art mid 1950’s-Present</vt:lpstr>
      <vt:lpstr>PowerPoint Presentation</vt:lpstr>
      <vt:lpstr>Op Art 1960-Present</vt:lpstr>
      <vt:lpstr>PowerPoint Presentation</vt:lpstr>
      <vt:lpstr>PowerPoint Presentation</vt:lpstr>
      <vt:lpstr>PowerPoint Presentation</vt:lpstr>
      <vt:lpstr>CREATE YOUR OWN!!!!!</vt:lpstr>
    </vt:vector>
  </TitlesOfParts>
  <Company>FALA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Art Movement</dc:title>
  <dc:creator>Sarah Buss</dc:creator>
  <cp:lastModifiedBy>Sarah Buss</cp:lastModifiedBy>
  <cp:revision>12</cp:revision>
  <cp:lastPrinted>2015-04-28T20:20:51Z</cp:lastPrinted>
  <dcterms:created xsi:type="dcterms:W3CDTF">2014-03-27T15:48:40Z</dcterms:created>
  <dcterms:modified xsi:type="dcterms:W3CDTF">2015-04-28T20:38:24Z</dcterms:modified>
</cp:coreProperties>
</file>