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E1AC-B394-CA42-8423-B03FB5ED2F43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3A0F-A31A-9740-B805-A2920C0C42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E1AC-B394-CA42-8423-B03FB5ED2F43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3A0F-A31A-9740-B805-A2920C0C42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E1AC-B394-CA42-8423-B03FB5ED2F43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3A0F-A31A-9740-B805-A2920C0C42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AB9F-A276-E54E-B055-30277863812E}" type="datetimeFigureOut">
              <a:rPr lang="en-US" smtClean="0"/>
              <a:pPr/>
              <a:t>10/29/14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097F4-61F8-FF4B-AAF6-5ACDDFD11D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E1AC-B394-CA42-8423-B03FB5ED2F43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3A0F-A31A-9740-B805-A2920C0C42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E1AC-B394-CA42-8423-B03FB5ED2F43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3A0F-A31A-9740-B805-A2920C0C42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E1AC-B394-CA42-8423-B03FB5ED2F43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3A0F-A31A-9740-B805-A2920C0C42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E1AC-B394-CA42-8423-B03FB5ED2F43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3A0F-A31A-9740-B805-A2920C0C42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E1AC-B394-CA42-8423-B03FB5ED2F43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3A0F-A31A-9740-B805-A2920C0C42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E1AC-B394-CA42-8423-B03FB5ED2F43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3A0F-A31A-9740-B805-A2920C0C42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E1AC-B394-CA42-8423-B03FB5ED2F43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3A0F-A31A-9740-B805-A2920C0C42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E1AC-B394-CA42-8423-B03FB5ED2F43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3A0F-A31A-9740-B805-A2920C0C42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CE1AC-B394-CA42-8423-B03FB5ED2F43}" type="datetimeFigureOut">
              <a:rPr lang="en-US" smtClean="0"/>
              <a:t>10/29/14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63A0F-A31A-9740-B805-A2920C0C42F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0072" y="0"/>
            <a:ext cx="6477000" cy="1914144"/>
          </a:xfrm>
        </p:spPr>
        <p:txBody>
          <a:bodyPr/>
          <a:lstStyle/>
          <a:p>
            <a:r>
              <a:rPr lang="en-US" sz="6000" dirty="0" smtClean="0"/>
              <a:t>      SLAB BOX</a:t>
            </a:r>
            <a:endParaRPr lang="en-US" sz="60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2740" y="2863850"/>
            <a:ext cx="255270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359" y="3613150"/>
            <a:ext cx="304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319405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….ADD A FOOT</a:t>
            </a:r>
            <a:endParaRPr lang="en-US" dirty="0"/>
          </a:p>
        </p:txBody>
      </p:sp>
      <p:pic>
        <p:nvPicPr>
          <p:cNvPr id="7" name="Content Placeholder 6" descr="images-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3269" r="-13269"/>
          <a:stretch>
            <a:fillRect/>
          </a:stretch>
        </p:blipFill>
        <p:spPr/>
      </p:pic>
      <p:pic>
        <p:nvPicPr>
          <p:cNvPr id="8" name="Content Placeholder 7" descr="1__04674_zoom-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-915" b="-91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will learn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create a slab box</a:t>
            </a:r>
          </a:p>
          <a:p>
            <a:r>
              <a:rPr lang="en-US" dirty="0" smtClean="0"/>
              <a:t>How to slip and score</a:t>
            </a:r>
          </a:p>
          <a:p>
            <a:r>
              <a:rPr lang="en-US" dirty="0" smtClean="0"/>
              <a:t>How to add designs to your ceramic box</a:t>
            </a:r>
          </a:p>
          <a:p>
            <a:r>
              <a:rPr lang="en-US" dirty="0" smtClean="0"/>
              <a:t>Ceramic vocabulary </a:t>
            </a:r>
          </a:p>
          <a:p>
            <a:r>
              <a:rPr lang="en-US" dirty="0" smtClean="0"/>
              <a:t>The steps in constructing, glazing, and firing clay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4450" y="4650829"/>
            <a:ext cx="7678631" cy="1162050"/>
          </a:xfrm>
        </p:spPr>
        <p:txBody>
          <a:bodyPr/>
          <a:lstStyle/>
          <a:p>
            <a:r>
              <a:rPr lang="en-US" dirty="0" smtClean="0"/>
              <a:t>How do you make a slab box?</a:t>
            </a:r>
            <a:endParaRPr lang="en-US" dirty="0"/>
          </a:p>
        </p:txBody>
      </p:sp>
      <p:pic>
        <p:nvPicPr>
          <p:cNvPr id="7" name="Picture Placeholder 6" descr="Slab+Boxes+#4.jpg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-29356" r="-2935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Come up with a design!</a:t>
            </a:r>
            <a:endParaRPr lang="en-US" dirty="0"/>
          </a:p>
        </p:txBody>
      </p:sp>
      <p:pic>
        <p:nvPicPr>
          <p:cNvPr id="11" name="Content Placeholder 10" descr="images-1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l="-12115" r="-12115"/>
          <a:stretch>
            <a:fillRect/>
          </a:stretch>
        </p:blipFill>
        <p:spPr/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332" y="2065866"/>
            <a:ext cx="2986393" cy="3981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Or…..use stamps as texture</a:t>
            </a:r>
            <a:endParaRPr lang="en-US" dirty="0"/>
          </a:p>
        </p:txBody>
      </p:sp>
      <p:pic>
        <p:nvPicPr>
          <p:cNvPr id="7" name="Content Placeholder 6" descr="images-3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690" b="-690"/>
          <a:stretch>
            <a:fillRect/>
          </a:stretch>
        </p:blipFill>
        <p:spPr/>
      </p:pic>
      <p:pic>
        <p:nvPicPr>
          <p:cNvPr id="8" name="Content Placeholder 7" descr="images-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-13898" b="-1389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a template to cut your pieces</a:t>
            </a:r>
            <a:endParaRPr lang="en-US" dirty="0"/>
          </a:p>
        </p:txBody>
      </p:sp>
      <p:pic>
        <p:nvPicPr>
          <p:cNvPr id="7" name="Picture 6" descr="slab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125105"/>
            <a:ext cx="4720110" cy="35375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55498" y="2125105"/>
            <a:ext cx="38953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Slab Construction</a:t>
            </a:r>
          </a:p>
          <a:p>
            <a:r>
              <a:rPr lang="en-US" dirty="0" smtClean="0"/>
              <a:t>Creating a slab is the base of this project. You will need to roll out slabs and cut 4 (4×5) pieces and 2 (4×4) pieces.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Slip and Score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399" y="1671053"/>
            <a:ext cx="73136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Slip is a mixture of water and clay. It works as glue for ceramics. You will need to rough up the edges before connecting them, this is called scoring. Use a ceramic cutting tool or fork to create cuts on both sides of the connecting pieces before applying slip.</a:t>
            </a:r>
            <a:endParaRPr lang="en-US" sz="24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684" y="3816684"/>
            <a:ext cx="3823368" cy="2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8713" y="3990474"/>
            <a:ext cx="32893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0529"/>
            <a:ext cx="7313613" cy="868362"/>
          </a:xfrm>
        </p:spPr>
        <p:txBody>
          <a:bodyPr/>
          <a:lstStyle/>
          <a:p>
            <a:r>
              <a:rPr lang="en-US" dirty="0" smtClean="0"/>
              <a:t>Design Lid </a:t>
            </a:r>
            <a:endParaRPr lang="en-US" dirty="0"/>
          </a:p>
        </p:txBody>
      </p:sp>
      <p:pic>
        <p:nvPicPr>
          <p:cNvPr id="7" name="Content Placeholder 6" descr="finished-box-and-lid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t="-17617" b="-17617"/>
          <a:stretch>
            <a:fillRect/>
          </a:stretch>
        </p:blipFill>
        <p:spPr>
          <a:xfrm>
            <a:off x="301265" y="3561376"/>
            <a:ext cx="3566160" cy="3616325"/>
          </a:xfrm>
        </p:spPr>
      </p:pic>
      <p:pic>
        <p:nvPicPr>
          <p:cNvPr id="10" name="Content Placeholder 9" descr="images-4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13362" b="-13362"/>
          <a:stretch>
            <a:fillRect/>
          </a:stretch>
        </p:blipFill>
        <p:spPr>
          <a:xfrm>
            <a:off x="301265" y="684710"/>
            <a:ext cx="3566160" cy="3616325"/>
          </a:xfrm>
        </p:spPr>
      </p:pic>
      <p:sp>
        <p:nvSpPr>
          <p:cNvPr id="9" name="Rectangle 8"/>
          <p:cNvSpPr/>
          <p:nvPr/>
        </p:nvSpPr>
        <p:spPr>
          <a:xfrm>
            <a:off x="4087263" y="1956652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				Lid</a:t>
            </a:r>
          </a:p>
          <a:p>
            <a:r>
              <a:rPr lang="en-US" sz="2000" dirty="0" smtClean="0"/>
              <a:t>You will be creating a complete cube at first with no opening. This will ensure that all pieces fit together and you have a solid box. Once you have a cube you are ready to cut the lid out. Go about an inch down and make a cut all the way around at about a 45 degree angle. You can add designs to your cut as well (zigzag).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addition of clay</a:t>
            </a:r>
            <a:endParaRPr lang="en-US" dirty="0"/>
          </a:p>
        </p:txBody>
      </p:sp>
      <p:pic>
        <p:nvPicPr>
          <p:cNvPr id="7" name="Content Placeholder 6" descr="Slab+Boxes+%2310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2549" r="-2549"/>
          <a:stretch>
            <a:fillRect/>
          </a:stretch>
        </p:blipFill>
        <p:spPr/>
      </p:pic>
      <p:pic>
        <p:nvPicPr>
          <p:cNvPr id="8" name="Content Placeholder 7" descr="slab box red and blue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-17617" b="-17617"/>
          <a:stretch>
            <a:fillRect/>
          </a:stretch>
        </p:blipFill>
        <p:spPr>
          <a:xfrm>
            <a:off x="4339388" y="1676400"/>
            <a:ext cx="4525276" cy="45889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</Words>
  <Application>Microsoft Macintosh PowerPoint</Application>
  <PresentationFormat>On-screen Show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     SLAB BOX</vt:lpstr>
      <vt:lpstr>You will learn</vt:lpstr>
      <vt:lpstr>How do you make a slab box?</vt:lpstr>
      <vt:lpstr> Come up with a design!</vt:lpstr>
      <vt:lpstr>Or…..use stamps as texture</vt:lpstr>
      <vt:lpstr>Use a template to cut your pieces</vt:lpstr>
      <vt:lpstr>Slip and Score</vt:lpstr>
      <vt:lpstr>Design Lid </vt:lpstr>
      <vt:lpstr>Use addition of clay</vt:lpstr>
      <vt:lpstr>….ADD A FOOT</vt:lpstr>
    </vt:vector>
  </TitlesOfParts>
  <Company>James Madison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SLAB BOX</dc:title>
  <dc:creator>Alika Middleton</dc:creator>
  <cp:lastModifiedBy>Alika Middleton</cp:lastModifiedBy>
  <cp:revision>1</cp:revision>
  <dcterms:created xsi:type="dcterms:W3CDTF">2014-10-29T17:25:52Z</dcterms:created>
  <dcterms:modified xsi:type="dcterms:W3CDTF">2014-10-29T17:26:11Z</dcterms:modified>
</cp:coreProperties>
</file>