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77B80-CBCC-CB47-A8AE-58EADF1CB153}" type="datetimeFigureOut">
              <a:rPr lang="en-US" smtClean="0"/>
              <a:t>10/29/14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77B80-CBCC-CB47-A8AE-58EADF1CB153}" type="datetimeFigureOut">
              <a:rPr lang="en-US" smtClean="0"/>
              <a:t>10/29/14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77B80-CBCC-CB47-A8AE-58EADF1CB153}" type="datetimeFigureOut">
              <a:rPr lang="en-US" smtClean="0"/>
              <a:t>10/29/14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77B80-CBCC-CB47-A8AE-58EADF1CB153}" type="datetimeFigureOut">
              <a:rPr lang="en-US" smtClean="0"/>
              <a:t>10/29/14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77B80-CBCC-CB47-A8AE-58EADF1CB153}" type="datetimeFigureOut">
              <a:rPr lang="en-US" smtClean="0"/>
              <a:t>10/29/14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77B80-CBCC-CB47-A8AE-58EADF1CB153}" type="datetimeFigureOut">
              <a:rPr lang="en-US" smtClean="0"/>
              <a:t>10/29/14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77B80-CBCC-CB47-A8AE-58EADF1CB153}" type="datetimeFigureOut">
              <a:rPr lang="en-US" smtClean="0"/>
              <a:t>10/29/14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77B80-CBCC-CB47-A8AE-58EADF1CB153}" type="datetimeFigureOut">
              <a:rPr lang="en-US" smtClean="0"/>
              <a:t>10/29/14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77B80-CBCC-CB47-A8AE-58EADF1CB153}" type="datetimeFigureOut">
              <a:rPr lang="en-US" smtClean="0"/>
              <a:t>10/29/14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77B80-CBCC-CB47-A8AE-58EADF1CB153}" type="datetimeFigureOut">
              <a:rPr lang="en-US" smtClean="0"/>
              <a:t>10/29/14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77B80-CBCC-CB47-A8AE-58EADF1CB153}" type="datetimeFigureOut">
              <a:rPr lang="en-US" smtClean="0"/>
              <a:t>10/29/14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A6F67-4777-1D4E-ACC4-AD116097EC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77B80-CBCC-CB47-A8AE-58EADF1CB153}" type="datetimeFigureOut">
              <a:rPr lang="en-US" smtClean="0"/>
              <a:t>10/29/14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A6F67-4777-1D4E-ACC4-AD116097E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81421" y="492403"/>
            <a:ext cx="8630511" cy="7017307"/>
          </a:xfrm>
          <a:prstGeom prst="rect">
            <a:avLst/>
          </a:prstGeom>
        </p:spPr>
        <p:txBody>
          <a:bodyPr wrap="square">
            <a:spAutoFit/>
          </a:bodyPr>
          <a:lstStyle/>
          <a:p>
            <a:r>
              <a:rPr lang="en-US" u="sng" dirty="0" smtClean="0"/>
              <a:t>Step 1</a:t>
            </a:r>
          </a:p>
          <a:p>
            <a:r>
              <a:rPr lang="en-US" dirty="0" smtClean="0"/>
              <a:t>Design your box idea. Include lid, foot and design layout.</a:t>
            </a:r>
          </a:p>
          <a:p>
            <a:endParaRPr lang="en-US" dirty="0" smtClean="0"/>
          </a:p>
          <a:p>
            <a:r>
              <a:rPr lang="en-US" u="sng" dirty="0" smtClean="0"/>
              <a:t>Step 2</a:t>
            </a:r>
          </a:p>
          <a:p>
            <a:r>
              <a:rPr lang="en-US" dirty="0" smtClean="0"/>
              <a:t>You will create all sides of your box using the slab machine.</a:t>
            </a:r>
          </a:p>
          <a:p>
            <a:r>
              <a:rPr lang="en-US" dirty="0" smtClean="0"/>
              <a:t>Find a board to keep pieces on and a plastic bag to store them in. Get newspaper to divide slabs on the board.</a:t>
            </a:r>
          </a:p>
          <a:p>
            <a:endParaRPr lang="en-US" dirty="0" smtClean="0"/>
          </a:p>
          <a:p>
            <a:r>
              <a:rPr lang="en-US" u="sng" dirty="0" smtClean="0"/>
              <a:t>Step 3 </a:t>
            </a:r>
          </a:p>
          <a:p>
            <a:r>
              <a:rPr lang="en-US" dirty="0" smtClean="0"/>
              <a:t>Once your pieces are </a:t>
            </a:r>
            <a:r>
              <a:rPr lang="en-US" b="1" dirty="0" smtClean="0"/>
              <a:t>leather hard </a:t>
            </a:r>
            <a:r>
              <a:rPr lang="en-US" dirty="0" smtClean="0"/>
              <a:t>you will need to start building!</a:t>
            </a:r>
          </a:p>
          <a:p>
            <a:r>
              <a:rPr lang="en-US" dirty="0" smtClean="0"/>
              <a:t>Each wall will need to be </a:t>
            </a:r>
            <a:r>
              <a:rPr lang="en-US" b="1" dirty="0" smtClean="0"/>
              <a:t>scored and slipped </a:t>
            </a:r>
            <a:r>
              <a:rPr lang="en-US" dirty="0" smtClean="0"/>
              <a:t>before attaching together.</a:t>
            </a:r>
          </a:p>
          <a:p>
            <a:r>
              <a:rPr lang="en-US" dirty="0" smtClean="0"/>
              <a:t> You will need to create a </a:t>
            </a:r>
            <a:r>
              <a:rPr lang="en-US" b="1" dirty="0" smtClean="0"/>
              <a:t>coil </a:t>
            </a:r>
            <a:r>
              <a:rPr lang="en-US" dirty="0" smtClean="0"/>
              <a:t>and weld it together on the inside of each connecting piece</a:t>
            </a:r>
          </a:p>
          <a:p>
            <a:endParaRPr lang="en-US" dirty="0" smtClean="0"/>
          </a:p>
          <a:p>
            <a:r>
              <a:rPr lang="en-US" u="sng" dirty="0" smtClean="0"/>
              <a:t>Step 4</a:t>
            </a:r>
          </a:p>
          <a:p>
            <a:r>
              <a:rPr lang="en-US" dirty="0" smtClean="0"/>
              <a:t>Cutting the lid and finishing coil work!</a:t>
            </a:r>
          </a:p>
          <a:p>
            <a:r>
              <a:rPr lang="en-US" dirty="0" smtClean="0"/>
              <a:t>With your cube decided how you want to cut the lid with a pencil lightly draw on your design on the outside.</a:t>
            </a:r>
          </a:p>
          <a:p>
            <a:r>
              <a:rPr lang="en-US" dirty="0" smtClean="0"/>
              <a:t>Once you have decided on a design, use a cutting tool and slice at a downward 45 degree angle.</a:t>
            </a:r>
          </a:p>
          <a:p>
            <a:r>
              <a:rPr lang="en-US" dirty="0" smtClean="0"/>
              <a:t>Remove lid carefully not to move the walls and coil the inside of the lid</a:t>
            </a:r>
          </a:p>
          <a:p>
            <a:endParaRPr lang="en-US" dirty="0" smtClean="0"/>
          </a:p>
          <a:p>
            <a:endParaRPr lang="en-US" dirty="0" smtClean="0"/>
          </a:p>
          <a:p>
            <a:endParaRPr lang="en-US" u="sng" dirty="0" smtClean="0"/>
          </a:p>
          <a:p>
            <a:endParaRPr lang="en-US" dirty="0" smtClean="0"/>
          </a:p>
          <a:p>
            <a:endParaRPr lang="en-US" u="sng"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81423" y="375781"/>
            <a:ext cx="8630510" cy="3416320"/>
          </a:xfrm>
          <a:prstGeom prst="rect">
            <a:avLst/>
          </a:prstGeom>
        </p:spPr>
        <p:txBody>
          <a:bodyPr wrap="square">
            <a:spAutoFit/>
          </a:bodyPr>
          <a:lstStyle/>
          <a:p>
            <a:r>
              <a:rPr lang="en-US" u="sng" dirty="0" smtClean="0"/>
              <a:t>Step 5</a:t>
            </a:r>
          </a:p>
          <a:p>
            <a:r>
              <a:rPr lang="en-US" dirty="0" smtClean="0"/>
              <a:t>Once the box and lid are finished you can add texture and design to your box!</a:t>
            </a:r>
          </a:p>
          <a:p>
            <a:r>
              <a:rPr lang="en-US" dirty="0" smtClean="0"/>
              <a:t>Make sure that if lines are carved that the edges are smoothed out. </a:t>
            </a:r>
          </a:p>
          <a:p>
            <a:r>
              <a:rPr lang="en-US" dirty="0" smtClean="0"/>
              <a:t>Clay edges that are pointed will be sharp</a:t>
            </a:r>
          </a:p>
          <a:p>
            <a:r>
              <a:rPr lang="en-US" dirty="0" smtClean="0"/>
              <a:t>when adding pieces such as handles or feet make sure you slip and score first.</a:t>
            </a:r>
          </a:p>
          <a:p>
            <a:endParaRPr lang="en-US" dirty="0" smtClean="0"/>
          </a:p>
          <a:p>
            <a:r>
              <a:rPr lang="en-US" u="sng" dirty="0" smtClean="0"/>
              <a:t>Step 6</a:t>
            </a:r>
          </a:p>
          <a:p>
            <a:r>
              <a:rPr lang="en-US" dirty="0" smtClean="0"/>
              <a:t>Let piece fully dry (bone dry)  and they will be fired for the first time.</a:t>
            </a:r>
          </a:p>
          <a:p>
            <a:r>
              <a:rPr lang="en-US" dirty="0" smtClean="0"/>
              <a:t>Once it is fired you will paint the bisque ware or glaze it and get ready for the final firing. </a:t>
            </a:r>
          </a:p>
          <a:p>
            <a:endParaRPr lang="en-US" u="sng" dirty="0" smtClean="0"/>
          </a:p>
          <a:p>
            <a:endParaRPr lang="en-US" dirty="0" smtClean="0"/>
          </a:p>
          <a:p>
            <a:endParaRPr lang="en-US" dirty="0" smtClean="0"/>
          </a:p>
        </p:txBody>
      </p:sp>
      <p:pic>
        <p:nvPicPr>
          <p:cNvPr id="41986" name="Picture 2"/>
          <p:cNvPicPr>
            <a:picLocks noChangeAspect="1" noChangeArrowheads="1"/>
          </p:cNvPicPr>
          <p:nvPr/>
        </p:nvPicPr>
        <p:blipFill>
          <a:blip r:embed="rId2"/>
          <a:srcRect/>
          <a:stretch>
            <a:fillRect/>
          </a:stretch>
        </p:blipFill>
        <p:spPr bwMode="auto">
          <a:xfrm>
            <a:off x="325438" y="3438525"/>
            <a:ext cx="2667000" cy="304800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3456450" y="3609975"/>
            <a:ext cx="2159000" cy="2876550"/>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5999163" y="3438525"/>
            <a:ext cx="2997200" cy="31115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african-clay-boxes.jpg"/>
          <p:cNvPicPr>
            <a:picLocks noGrp="1" noChangeAspect="1"/>
          </p:cNvPicPr>
          <p:nvPr>
            <p:ph sz="half" idx="2"/>
          </p:nvPr>
        </p:nvPicPr>
        <p:blipFill>
          <a:blip r:embed="rId2"/>
          <a:srcRect t="-882" b="-882"/>
          <a:stretch>
            <a:fillRect/>
          </a:stretch>
        </p:blipFill>
        <p:spPr/>
      </p:pic>
      <p:pic>
        <p:nvPicPr>
          <p:cNvPr id="8" name="Content Placeholder 7" descr="images-2.jpg"/>
          <p:cNvPicPr>
            <a:picLocks noGrp="1" noChangeAspect="1"/>
          </p:cNvPicPr>
          <p:nvPr>
            <p:ph sz="quarter" idx="4"/>
          </p:nvPr>
        </p:nvPicPr>
        <p:blipFill>
          <a:blip r:embed="rId3"/>
          <a:srcRect l="-15815" r="-15815"/>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be simple….</a:t>
            </a:r>
            <a:endParaRPr lang="en-US" dirty="0"/>
          </a:p>
        </p:txBody>
      </p:sp>
      <p:sp>
        <p:nvSpPr>
          <p:cNvPr id="4" name="Content Placeholder 3"/>
          <p:cNvSpPr>
            <a:spLocks noGrp="1"/>
          </p:cNvSpPr>
          <p:nvPr>
            <p:ph sz="half" idx="2"/>
          </p:nvPr>
        </p:nvSpPr>
        <p:spPr/>
        <p:txBody>
          <a:bodyPr/>
          <a:lstStyle/>
          <a:p>
            <a:endParaRPr lang="en-US" dirty="0"/>
          </a:p>
        </p:txBody>
      </p:sp>
      <p:pic>
        <p:nvPicPr>
          <p:cNvPr id="7" name="Content Placeholder 7" descr="images-1.jpg"/>
          <p:cNvPicPr>
            <a:picLocks noGrp="1" noChangeAspect="1"/>
          </p:cNvPicPr>
          <p:nvPr/>
        </p:nvPicPr>
        <p:blipFill>
          <a:blip r:embed="rId2"/>
          <a:srcRect t="-4704" b="-4704"/>
          <a:stretch>
            <a:fillRect/>
          </a:stretch>
        </p:blipFill>
        <p:spPr>
          <a:xfrm>
            <a:off x="297287" y="2003401"/>
            <a:ext cx="4166240" cy="4224846"/>
          </a:xfrm>
          <a:prstGeom prst="rect">
            <a:avLst/>
          </a:prstGeom>
        </p:spPr>
      </p:pic>
      <p:pic>
        <p:nvPicPr>
          <p:cNvPr id="16" name="Content Placeholder 15" descr="Kayla+2clay.JPG"/>
          <p:cNvPicPr>
            <a:picLocks noGrp="1" noChangeAspect="1"/>
          </p:cNvPicPr>
          <p:nvPr>
            <p:ph sz="quarter" idx="4"/>
          </p:nvPr>
        </p:nvPicPr>
        <p:blipFill>
          <a:blip r:embed="rId3"/>
          <a:srcRect t="-370" b="-370"/>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complex</a:t>
            </a:r>
            <a:endParaRPr lang="en-US" dirty="0"/>
          </a:p>
        </p:txBody>
      </p:sp>
      <p:pic>
        <p:nvPicPr>
          <p:cNvPr id="7" name="Content Placeholder 6" descr="Slab+Boxes+#5.jpg"/>
          <p:cNvPicPr>
            <a:picLocks noGrp="1" noChangeAspect="1"/>
          </p:cNvPicPr>
          <p:nvPr>
            <p:ph sz="half" idx="2"/>
          </p:nvPr>
        </p:nvPicPr>
        <p:blipFill>
          <a:blip r:embed="rId2"/>
          <a:srcRect l="-16648" r="-16648"/>
          <a:stretch>
            <a:fillRect/>
          </a:stretch>
        </p:blipFill>
        <p:spPr/>
      </p:pic>
      <p:pic>
        <p:nvPicPr>
          <p:cNvPr id="8" name="Content Placeholder 7" descr="starfish-box-lid-clay-1.jpg"/>
          <p:cNvPicPr>
            <a:picLocks noGrp="1" noChangeAspect="1"/>
          </p:cNvPicPr>
          <p:nvPr>
            <p:ph sz="quarter" idx="4"/>
          </p:nvPr>
        </p:nvPicPr>
        <p:blipFill>
          <a:blip r:embed="rId3"/>
          <a:srcRect t="-9105" b="-9105"/>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7" name="Content Placeholder 6" descr="RedSlab2007.jpg"/>
          <p:cNvPicPr>
            <a:picLocks noGrp="1" noChangeAspect="1"/>
          </p:cNvPicPr>
          <p:nvPr>
            <p:ph sz="half" idx="2"/>
          </p:nvPr>
        </p:nvPicPr>
        <p:blipFill>
          <a:blip r:embed="rId2"/>
          <a:srcRect t="-8942" b="-8942"/>
          <a:stretch>
            <a:fillRect/>
          </a:stretch>
        </p:blipFill>
        <p:spPr/>
      </p:pic>
      <p:pic>
        <p:nvPicPr>
          <p:cNvPr id="10" name="Content Placeholder 9" descr="images-1.jpg"/>
          <p:cNvPicPr>
            <a:picLocks noGrp="1" noChangeAspect="1"/>
          </p:cNvPicPr>
          <p:nvPr>
            <p:ph sz="quarter" idx="4"/>
          </p:nvPr>
        </p:nvPicPr>
        <p:blipFill>
          <a:blip r:embed="rId3"/>
          <a:srcRect t="-17704" b="-17704"/>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367x275xcarolynB-box1.jpg.pagespeed.ic.2h52X23J1u.jpg"/>
          <p:cNvPicPr>
            <a:picLocks noGrp="1" noChangeAspect="1"/>
          </p:cNvPicPr>
          <p:nvPr>
            <p:ph sz="half" idx="2"/>
          </p:nvPr>
        </p:nvPicPr>
        <p:blipFill>
          <a:blip r:embed="rId2"/>
          <a:srcRect t="-18143" b="-18143"/>
          <a:stretch>
            <a:fillRect/>
          </a:stretch>
        </p:blipFill>
        <p:spPr>
          <a:xfrm>
            <a:off x="3318855" y="3592593"/>
            <a:ext cx="3883430" cy="3938058"/>
          </a:xfrm>
        </p:spPr>
      </p:pic>
      <p:pic>
        <p:nvPicPr>
          <p:cNvPr id="8" name="Picture 7"/>
          <p:cNvPicPr>
            <a:picLocks noChangeAspect="1"/>
          </p:cNvPicPr>
          <p:nvPr/>
        </p:nvPicPr>
        <p:blipFill>
          <a:blip r:embed="rId3"/>
          <a:stretch>
            <a:fillRect/>
          </a:stretch>
        </p:blipFill>
        <p:spPr>
          <a:xfrm>
            <a:off x="6255280" y="0"/>
            <a:ext cx="2888720" cy="3856590"/>
          </a:xfrm>
          <a:prstGeom prst="rect">
            <a:avLst/>
          </a:prstGeom>
        </p:spPr>
      </p:pic>
      <p:pic>
        <p:nvPicPr>
          <p:cNvPr id="9" name="Picture 8"/>
          <p:cNvPicPr>
            <a:picLocks noChangeAspect="1"/>
          </p:cNvPicPr>
          <p:nvPr/>
        </p:nvPicPr>
        <p:blipFill>
          <a:blip r:embed="rId4"/>
          <a:stretch>
            <a:fillRect/>
          </a:stretch>
        </p:blipFill>
        <p:spPr>
          <a:xfrm>
            <a:off x="0" y="489164"/>
            <a:ext cx="3217685" cy="4295775"/>
          </a:xfrm>
          <a:prstGeom prst="rect">
            <a:avLst/>
          </a:prstGeom>
        </p:spPr>
      </p:pic>
      <p:pic>
        <p:nvPicPr>
          <p:cNvPr id="10" name="Picture 9"/>
          <p:cNvPicPr>
            <a:picLocks noChangeAspect="1"/>
          </p:cNvPicPr>
          <p:nvPr/>
        </p:nvPicPr>
        <p:blipFill>
          <a:blip r:embed="rId5"/>
          <a:stretch>
            <a:fillRect/>
          </a:stretch>
        </p:blipFill>
        <p:spPr>
          <a:xfrm>
            <a:off x="3565090" y="902720"/>
            <a:ext cx="2439122" cy="26898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552926"/>
          </a:xfrm>
        </p:spPr>
        <p:txBody>
          <a:bodyPr/>
          <a:lstStyle/>
          <a:p>
            <a:r>
              <a:rPr lang="en-US" sz="2400" dirty="0" smtClean="0"/>
              <a:t>The golden rules of Ceramics </a:t>
            </a:r>
            <a:endParaRPr lang="en-US" sz="2400" dirty="0"/>
          </a:p>
        </p:txBody>
      </p:sp>
      <p:sp>
        <p:nvSpPr>
          <p:cNvPr id="3" name="Content Placeholder 2"/>
          <p:cNvSpPr>
            <a:spLocks noGrp="1"/>
          </p:cNvSpPr>
          <p:nvPr>
            <p:ph idx="1"/>
          </p:nvPr>
        </p:nvSpPr>
        <p:spPr>
          <a:xfrm>
            <a:off x="0" y="621983"/>
            <a:ext cx="9144000" cy="6064326"/>
          </a:xfrm>
        </p:spPr>
        <p:txBody>
          <a:bodyPr>
            <a:normAutofit fontScale="32500" lnSpcReduction="20000"/>
          </a:bodyPr>
          <a:lstStyle/>
          <a:p>
            <a:pPr lvl="0"/>
            <a:r>
              <a:rPr lang="en-US" sz="6400" dirty="0" smtClean="0"/>
              <a:t> </a:t>
            </a:r>
            <a:r>
              <a:rPr lang="en-US" sz="7200" dirty="0" smtClean="0"/>
              <a:t>   Clay must be thoroughly covered up with a plastic bag to keep it from drying out.  This applies to works in progress and moist clay.</a:t>
            </a:r>
          </a:p>
          <a:p>
            <a:pPr lvl="0"/>
            <a:r>
              <a:rPr lang="en-US" sz="7200" dirty="0" smtClean="0"/>
              <a:t> Clay dust can be harmful if you are exposed to it for long periods of time, so keep your area clean, clay scraps off the floor and clean with water and a sponge.</a:t>
            </a:r>
          </a:p>
          <a:p>
            <a:pPr lvl="0"/>
            <a:r>
              <a:rPr lang="en-US" sz="7200" dirty="0" smtClean="0"/>
              <a:t> Clay can be no thicker then your thumb.</a:t>
            </a:r>
          </a:p>
          <a:p>
            <a:pPr lvl="0"/>
            <a:r>
              <a:rPr lang="en-US" sz="7200" dirty="0" smtClean="0"/>
              <a:t>In order for clay to stick together it </a:t>
            </a:r>
            <a:r>
              <a:rPr lang="en-US" sz="7200" b="1" dirty="0" smtClean="0"/>
              <a:t>MUST</a:t>
            </a:r>
            <a:r>
              <a:rPr lang="en-US" sz="7200" dirty="0" smtClean="0"/>
              <a:t> be scored and slipped  together while the clay is moist or leather hard.</a:t>
            </a:r>
          </a:p>
          <a:p>
            <a:r>
              <a:rPr lang="en-US" sz="7200" dirty="0" smtClean="0"/>
              <a:t>  Wedge clay to remove air bubbles, achieve uniform consistency, and to line up the particles of clay.</a:t>
            </a:r>
          </a:p>
          <a:p>
            <a:r>
              <a:rPr lang="en-US" sz="7200" dirty="0" smtClean="0"/>
              <a:t> Trapped air can cause clay to explode.  So hollow out sculptural forms and put needle holes from the bottom so air can escape.</a:t>
            </a:r>
          </a:p>
          <a:p>
            <a:r>
              <a:rPr lang="en-US" sz="7200" dirty="0" smtClean="0"/>
              <a:t> Don't glaze the bottom of a piece.  </a:t>
            </a:r>
          </a:p>
          <a:p>
            <a:r>
              <a:rPr lang="en-US" sz="7200" dirty="0" smtClean="0"/>
              <a:t>Always wash the piece before glazing.</a:t>
            </a:r>
          </a:p>
          <a:p>
            <a:r>
              <a:rPr lang="en-US" sz="7200" dirty="0" smtClean="0"/>
              <a:t> Always handle your project with two hands at all times.  In other words BE CAREFUL it’s your hard work.</a:t>
            </a:r>
          </a:p>
          <a:p>
            <a:r>
              <a:rPr lang="en-US" sz="7200" dirty="0" smtClean="0"/>
              <a:t> </a:t>
            </a:r>
            <a:r>
              <a:rPr lang="en-US" sz="7200" b="1" dirty="0" smtClean="0"/>
              <a:t>NEVER HANDLE ANOTHER PERSONS WORK EVEN IF IT LOOKS COOL! </a:t>
            </a:r>
            <a:endParaRPr lang="en-US" sz="7200" dirty="0" smtClean="0"/>
          </a:p>
          <a:p>
            <a:r>
              <a:rPr lang="en-US" b="1" dirty="0" smtClean="0"/>
              <a:t> </a:t>
            </a:r>
            <a:endParaRPr lang="en-US" dirty="0" smtClean="0"/>
          </a:p>
          <a:p>
            <a:r>
              <a:rPr lang="en-US" b="1" dirty="0" smtClean="0"/>
              <a:t> </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484</Words>
  <Application>Microsoft Macintosh PowerPoint</Application>
  <PresentationFormat>On-screen Show (4:3)</PresentationFormat>
  <Paragraphs>46</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It can be simple….</vt:lpstr>
      <vt:lpstr>Or complex</vt:lpstr>
      <vt:lpstr>EXAMPLES</vt:lpstr>
      <vt:lpstr>Slide 7</vt:lpstr>
      <vt:lpstr>The golden rules of Ceramics </vt:lpstr>
    </vt:vector>
  </TitlesOfParts>
  <Company>James Madison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Alika Middleton</dc:creator>
  <cp:lastModifiedBy>Alika Middleton</cp:lastModifiedBy>
  <cp:revision>1</cp:revision>
  <dcterms:created xsi:type="dcterms:W3CDTF">2014-10-29T17:24:05Z</dcterms:created>
  <dcterms:modified xsi:type="dcterms:W3CDTF">2014-10-29T17:24:41Z</dcterms:modified>
</cp:coreProperties>
</file>