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FED72497-0567-AE42-BCD2-7074BD6B4371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6C8CAC-8C59-1848-B806-E94AD79AE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Wire Sculptures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ire_Sculpture_by_Ramal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2555" r="-2555"/>
          <a:stretch>
            <a:fillRect/>
          </a:stretch>
        </p:blipFill>
        <p:spPr>
          <a:xfrm>
            <a:off x="504824" y="1172103"/>
            <a:ext cx="4040188" cy="3959352"/>
          </a:xfrm>
        </p:spPr>
      </p:pic>
      <p:pic>
        <p:nvPicPr>
          <p:cNvPr id="8" name="Content Placeholder 7" descr="wire_sculpture_ma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6445" r="-16445"/>
          <a:stretch>
            <a:fillRect/>
          </a:stretch>
        </p:blipFill>
        <p:spPr>
          <a:xfrm>
            <a:off x="4645025" y="1426464"/>
            <a:ext cx="4041775" cy="39593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ages-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44953" b="-44953"/>
          <a:stretch>
            <a:fillRect/>
          </a:stretch>
        </p:blipFill>
        <p:spPr>
          <a:xfrm>
            <a:off x="795867" y="-428764"/>
            <a:ext cx="7481357" cy="7331671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966" y="1597151"/>
            <a:ext cx="6102833" cy="4821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l_fullxfull.12485784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1022" r="-1022"/>
          <a:stretch>
            <a:fillRect/>
          </a:stretch>
        </p:blipFill>
        <p:spPr/>
      </p:pic>
      <p:pic>
        <p:nvPicPr>
          <p:cNvPr id="8" name="Content Placeholder 7" descr="images-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270" r="-1270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ages-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29622" b="-29622"/>
          <a:stretch>
            <a:fillRect/>
          </a:stretch>
        </p:blipFill>
        <p:spPr/>
      </p:pic>
      <p:pic>
        <p:nvPicPr>
          <p:cNvPr id="8" name="Content Placeholder 7" descr="images-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4893" r="-14893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Made-by-Joel-Henriques-Art-Project-Cafe-Wire-Sculpture-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23681" b="-23681"/>
          <a:stretch>
            <a:fillRect/>
          </a:stretch>
        </p:blipFill>
        <p:spPr>
          <a:xfrm>
            <a:off x="1131357" y="0"/>
            <a:ext cx="7145867" cy="700289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l_fullxfull.373242507_632j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t="-15331" b="-15331"/>
          <a:stretch>
            <a:fillRect/>
          </a:stretch>
        </p:blipFill>
        <p:spPr/>
      </p:pic>
      <p:pic>
        <p:nvPicPr>
          <p:cNvPr id="8" name="Content Placeholder 7" descr="il_570xN.24948427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043" r="-1043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ire-drawing-sketch-ma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4149" r="-4149"/>
          <a:stretch>
            <a:fillRect/>
          </a:stretch>
        </p:blipFill>
        <p:spPr/>
      </p:pic>
      <p:pic>
        <p:nvPicPr>
          <p:cNvPr id="8" name="Content Placeholder 7" descr="images-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7346" b="-17346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ire-Sculpture-House-Wren-Left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1022" r="-1022"/>
          <a:stretch>
            <a:fillRect/>
          </a:stretch>
        </p:blipFill>
        <p:spPr>
          <a:xfrm>
            <a:off x="457200" y="1104371"/>
            <a:ext cx="4040188" cy="3959352"/>
          </a:xfrm>
        </p:spPr>
      </p:pic>
      <p:pic>
        <p:nvPicPr>
          <p:cNvPr id="8" name="Content Placeholder 7" descr="lavern-david-thompson-wire-seahorse-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6951" r="-16951"/>
          <a:stretch>
            <a:fillRect/>
          </a:stretch>
        </p:blipFill>
        <p:spPr>
          <a:xfrm>
            <a:off x="4645025" y="1104371"/>
            <a:ext cx="4041775" cy="39593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rex_fighter-side-wir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18056" r="-18056"/>
          <a:stretch>
            <a:fillRect/>
          </a:stretch>
        </p:blipFill>
        <p:spPr/>
      </p:pic>
      <p:pic>
        <p:nvPicPr>
          <p:cNvPr id="14" name="Content Placeholder 13" descr="IMGP413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8040" r="-18040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135</TotalTime>
  <Words>4</Words>
  <Application>Microsoft Macintosh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Linear Wire Sculptures</vt:lpstr>
      <vt:lpstr>Examples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FALA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Wire Sculptures</dc:title>
  <dc:creator>Sarah Buss</dc:creator>
  <cp:lastModifiedBy>Sarah Buss</cp:lastModifiedBy>
  <cp:revision>3</cp:revision>
  <dcterms:created xsi:type="dcterms:W3CDTF">2013-09-25T15:54:35Z</dcterms:created>
  <dcterms:modified xsi:type="dcterms:W3CDTF">2013-09-25T16:07:55Z</dcterms:modified>
</cp:coreProperties>
</file>